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3"/>
  </p:sldMasterIdLst>
  <p:notesMasterIdLst>
    <p:notesMasterId r:id="rId4"/>
  </p:notesMasterIdLst>
  <p:sldIdLst>
    <p:sldId id="256" r:id="rId5"/>
    <p:sldId id="257" r:id="rId6"/>
  </p:sldIdLst>
  <p:sldSz cy="6858000" cx="12192000"/>
  <p:notesSz cx="6858000" cy="9144000"/>
  <p:embeddedFontLst>
    <p:embeddedFont>
      <p:font typeface="Teko"/>
      <p:regular r:id="rId7"/>
      <p:bold r:id="rId8"/>
    </p:embeddedFont>
    <p:embeddedFont>
      <p:font typeface="M PLUS 1p"/>
      <p:regular r:id="rId9"/>
      <p:bold r:id="rId10"/>
    </p:embeddedFont>
    <p:embeddedFont>
      <p:font typeface="M PLUS 1p Medium"/>
      <p:regular r:id="rId11"/>
      <p:bold r:id="rId12"/>
    </p:embeddedFont>
    <p:embeddedFont>
      <p:font typeface="Gill Sans"/>
      <p:regular r:id="rId13"/>
      <p:bold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font" Target="fonts/MPLUS1pMedium-regular.fntdata"/><Relationship Id="rId10" Type="http://schemas.openxmlformats.org/officeDocument/2006/relationships/font" Target="fonts/MPLUS1p-bold.fntdata"/><Relationship Id="rId13" Type="http://schemas.openxmlformats.org/officeDocument/2006/relationships/font" Target="fonts/GillSans-regular.fntdata"/><Relationship Id="rId12" Type="http://schemas.openxmlformats.org/officeDocument/2006/relationships/font" Target="fonts/MPLUS1p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MPLUS1p-regular.fntdata"/><Relationship Id="rId14" Type="http://schemas.openxmlformats.org/officeDocument/2006/relationships/font" Target="fonts/GillSans-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font" Target="fonts/Teko-regular.fntdata"/><Relationship Id="rId8" Type="http://schemas.openxmlformats.org/officeDocument/2006/relationships/font" Target="fonts/Teko-bold.fntdata"/></Relationships>
</file>

<file path=ppt/media/image1.pn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ja-JP"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1548a9f59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1548a9f598_1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0df16f7f5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0df16f7f5d_2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タイトル スライド">
  <p:cSld name="3_タイトル スライド">
    <p:spTree>
      <p:nvGrpSpPr>
        <p:cNvPr id="15"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b="0" l="0" r="0" t="0"/>
          <a:stretch/>
        </p:blipFill>
        <p:spPr>
          <a:xfrm>
            <a:off x="0" y="0"/>
            <a:ext cx="12191999" cy="6858000"/>
          </a:xfrm>
          <a:prstGeom prst="rect">
            <a:avLst/>
          </a:prstGeom>
          <a:noFill/>
          <a:ln>
            <a:noFill/>
          </a:ln>
        </p:spPr>
      </p:pic>
      <p:sp>
        <p:nvSpPr>
          <p:cNvPr id="17" name="Google Shape;17;p2"/>
          <p:cNvSpPr/>
          <p:nvPr/>
        </p:nvSpPr>
        <p:spPr>
          <a:xfrm>
            <a:off x="192314" y="101600"/>
            <a:ext cx="11807370" cy="6654800"/>
          </a:xfrm>
          <a:prstGeom prst="roundRect">
            <a:avLst>
              <a:gd fmla="val 5544" name="adj"/>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図" type="picTx">
  <p:cSld name="PICTURE_WITH_CAPTION_TEXT">
    <p:spTree>
      <p:nvGrpSpPr>
        <p:cNvPr id="68" name="Shape 68"/>
        <p:cNvGrpSpPr/>
        <p:nvPr/>
      </p:nvGrpSpPr>
      <p:grpSpPr>
        <a:xfrm>
          <a:off x="0" y="0"/>
          <a:ext cx="0" cy="0"/>
          <a:chOff x="0" y="0"/>
          <a:chExt cx="0" cy="0"/>
        </a:xfrm>
      </p:grpSpPr>
      <p:sp>
        <p:nvSpPr>
          <p:cNvPr id="69" name="Google Shape;69;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p:nvPr>
            <p:ph idx="2" type="pic"/>
          </p:nvPr>
        </p:nvSpPr>
        <p:spPr>
          <a:xfrm>
            <a:off x="5183188" y="987425"/>
            <a:ext cx="6172200" cy="4873625"/>
          </a:xfrm>
          <a:prstGeom prst="rect">
            <a:avLst/>
          </a:prstGeom>
          <a:noFill/>
          <a:ln>
            <a:noFill/>
          </a:ln>
        </p:spPr>
      </p:sp>
      <p:sp>
        <p:nvSpPr>
          <p:cNvPr id="71" name="Google Shape;71;p1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2" name="Google Shape;7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縦書きテキスト" type="vertTx">
  <p:cSld name="VERTICAL_TEXT">
    <p:spTree>
      <p:nvGrpSpPr>
        <p:cNvPr id="75" name="Shape 75"/>
        <p:cNvGrpSpPr/>
        <p:nvPr/>
      </p:nvGrpSpPr>
      <p:grpSpPr>
        <a:xfrm>
          <a:off x="0" y="0"/>
          <a:ext cx="0" cy="0"/>
          <a:chOff x="0" y="0"/>
          <a:chExt cx="0" cy="0"/>
        </a:xfrm>
      </p:grpSpPr>
      <p:sp>
        <p:nvSpPr>
          <p:cNvPr id="76" name="Google Shape;76;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 name="Google Shape;7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縦書きタイトルと&#10;縦書きテキスト" type="vertTitleAndTx">
  <p:cSld name="VERTICAL_TITLE_AND_VERTICAL_TEXT">
    <p:spTree>
      <p:nvGrpSpPr>
        <p:cNvPr id="81" name="Shape 81"/>
        <p:cNvGrpSpPr/>
        <p:nvPr/>
      </p:nvGrpSpPr>
      <p:grpSpPr>
        <a:xfrm>
          <a:off x="0" y="0"/>
          <a:ext cx="0" cy="0"/>
          <a:chOff x="0" y="0"/>
          <a:chExt cx="0" cy="0"/>
        </a:xfrm>
      </p:grpSpPr>
      <p:sp>
        <p:nvSpPr>
          <p:cNvPr id="82" name="Google Shape;82;p1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page text">
  <p:cSld name="CUSTOM_2">
    <p:spTree>
      <p:nvGrpSpPr>
        <p:cNvPr id="87" name="Shape 87"/>
        <p:cNvGrpSpPr/>
        <p:nvPr/>
      </p:nvGrpSpPr>
      <p:grpSpPr>
        <a:xfrm>
          <a:off x="0" y="0"/>
          <a:ext cx="0" cy="0"/>
          <a:chOff x="0" y="0"/>
          <a:chExt cx="0" cy="0"/>
        </a:xfrm>
      </p:grpSpPr>
      <p:sp>
        <p:nvSpPr>
          <p:cNvPr id="88" name="Google Shape;88;p14"/>
          <p:cNvSpPr/>
          <p:nvPr/>
        </p:nvSpPr>
        <p:spPr>
          <a:xfrm>
            <a:off x="-133" y="1003300"/>
            <a:ext cx="315600" cy="5854800"/>
          </a:xfrm>
          <a:prstGeom prst="rect">
            <a:avLst/>
          </a:prstGeom>
          <a:solidFill>
            <a:srgbClr val="EE3748"/>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 name="Google Shape;89;p14"/>
          <p:cNvSpPr/>
          <p:nvPr/>
        </p:nvSpPr>
        <p:spPr>
          <a:xfrm>
            <a:off x="-33" y="6561733"/>
            <a:ext cx="12192000" cy="296400"/>
          </a:xfrm>
          <a:prstGeom prst="rect">
            <a:avLst/>
          </a:prstGeom>
          <a:solidFill>
            <a:srgbClr val="008C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 name="Google Shape;90;p14"/>
          <p:cNvSpPr/>
          <p:nvPr/>
        </p:nvSpPr>
        <p:spPr>
          <a:xfrm>
            <a:off x="-100" y="-3967"/>
            <a:ext cx="12192000" cy="575700"/>
          </a:xfrm>
          <a:prstGeom prst="rect">
            <a:avLst/>
          </a:prstGeom>
          <a:solidFill>
            <a:srgbClr val="008C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 name="Google Shape;91;p14"/>
          <p:cNvSpPr/>
          <p:nvPr/>
        </p:nvSpPr>
        <p:spPr>
          <a:xfrm>
            <a:off x="11876233" y="571633"/>
            <a:ext cx="315600" cy="4791600"/>
          </a:xfrm>
          <a:prstGeom prst="rect">
            <a:avLst/>
          </a:prstGeom>
          <a:solidFill>
            <a:srgbClr val="EE3748"/>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 name="Google Shape;92;p14"/>
          <p:cNvSpPr/>
          <p:nvPr/>
        </p:nvSpPr>
        <p:spPr>
          <a:xfrm>
            <a:off x="11176000" y="5867400"/>
            <a:ext cx="1016100" cy="990900"/>
          </a:xfrm>
          <a:prstGeom prst="rect">
            <a:avLst/>
          </a:prstGeom>
          <a:solidFill>
            <a:srgbClr val="008C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 name="Google Shape;93;p14"/>
          <p:cNvSpPr/>
          <p:nvPr/>
        </p:nvSpPr>
        <p:spPr>
          <a:xfrm>
            <a:off x="11975039" y="6189093"/>
            <a:ext cx="98700" cy="98700"/>
          </a:xfrm>
          <a:prstGeom prst="ellipse">
            <a:avLst/>
          </a:prstGeom>
          <a:noFill/>
          <a:ln cap="flat" cmpd="sng" w="9525">
            <a:solidFill>
              <a:srgbClr val="F3F3F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 name="Google Shape;94;p14"/>
          <p:cNvSpPr/>
          <p:nvPr/>
        </p:nvSpPr>
        <p:spPr>
          <a:xfrm>
            <a:off x="11758872" y="6189093"/>
            <a:ext cx="98700" cy="98700"/>
          </a:xfrm>
          <a:prstGeom prst="ellipse">
            <a:avLst/>
          </a:prstGeom>
          <a:noFill/>
          <a:ln cap="flat" cmpd="sng" w="9525">
            <a:solidFill>
              <a:srgbClr val="F3F3F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 name="Google Shape;95;p14"/>
          <p:cNvSpPr/>
          <p:nvPr/>
        </p:nvSpPr>
        <p:spPr>
          <a:xfrm>
            <a:off x="11975039" y="5957926"/>
            <a:ext cx="98700" cy="98700"/>
          </a:xfrm>
          <a:prstGeom prst="ellipse">
            <a:avLst/>
          </a:prstGeom>
          <a:noFill/>
          <a:ln cap="flat" cmpd="sng" w="9525">
            <a:solidFill>
              <a:srgbClr val="EFEFE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 name="Google Shape;96;p14"/>
          <p:cNvSpPr/>
          <p:nvPr/>
        </p:nvSpPr>
        <p:spPr>
          <a:xfrm>
            <a:off x="11758872" y="5957926"/>
            <a:ext cx="98700" cy="98700"/>
          </a:xfrm>
          <a:prstGeom prst="ellipse">
            <a:avLst/>
          </a:prstGeom>
          <a:noFill/>
          <a:ln cap="flat" cmpd="sng" w="9525">
            <a:solidFill>
              <a:srgbClr val="EFEFE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 name="Google Shape;97;p14"/>
          <p:cNvSpPr/>
          <p:nvPr/>
        </p:nvSpPr>
        <p:spPr>
          <a:xfrm>
            <a:off x="11975039" y="5726759"/>
            <a:ext cx="98700" cy="98700"/>
          </a:xfrm>
          <a:prstGeom prst="ellipse">
            <a:avLst/>
          </a:prstGeom>
          <a:noFill/>
          <a:ln cap="flat" cmpd="sng" w="9525">
            <a:solidFill>
              <a:srgbClr val="008C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 name="Google Shape;98;p14"/>
          <p:cNvSpPr/>
          <p:nvPr/>
        </p:nvSpPr>
        <p:spPr>
          <a:xfrm>
            <a:off x="11758872" y="5726759"/>
            <a:ext cx="98700" cy="98700"/>
          </a:xfrm>
          <a:prstGeom prst="ellipse">
            <a:avLst/>
          </a:prstGeom>
          <a:noFill/>
          <a:ln cap="flat" cmpd="sng" w="9525">
            <a:solidFill>
              <a:srgbClr val="008C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 name="Google Shape;99;p14"/>
          <p:cNvSpPr/>
          <p:nvPr/>
        </p:nvSpPr>
        <p:spPr>
          <a:xfrm>
            <a:off x="11975039" y="5495593"/>
            <a:ext cx="98700" cy="98700"/>
          </a:xfrm>
          <a:prstGeom prst="ellipse">
            <a:avLst/>
          </a:prstGeom>
          <a:noFill/>
          <a:ln cap="flat" cmpd="sng" w="9525">
            <a:solidFill>
              <a:srgbClr val="008C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 name="Google Shape;100;p14"/>
          <p:cNvSpPr/>
          <p:nvPr/>
        </p:nvSpPr>
        <p:spPr>
          <a:xfrm>
            <a:off x="11758872" y="5495593"/>
            <a:ext cx="98700" cy="98700"/>
          </a:xfrm>
          <a:prstGeom prst="ellipse">
            <a:avLst/>
          </a:prstGeom>
          <a:noFill/>
          <a:ln cap="flat" cmpd="sng" w="9525">
            <a:solidFill>
              <a:srgbClr val="008C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 name="Google Shape;101;p14"/>
          <p:cNvSpPr/>
          <p:nvPr/>
        </p:nvSpPr>
        <p:spPr>
          <a:xfrm>
            <a:off x="330666" y="133426"/>
            <a:ext cx="296424" cy="296376"/>
          </a:xfrm>
          <a:custGeom>
            <a:rect b="b" l="l" r="r" t="t"/>
            <a:pathLst>
              <a:path extrusionOk="0" h="20596" w="20585">
                <a:moveTo>
                  <a:pt x="3013" y="3012"/>
                </a:moveTo>
                <a:cubicBezTo>
                  <a:pt x="-1005" y="7031"/>
                  <a:pt x="-1005" y="13571"/>
                  <a:pt x="3013" y="17590"/>
                </a:cubicBezTo>
                <a:cubicBezTo>
                  <a:pt x="4920" y="19498"/>
                  <a:pt x="7396" y="20502"/>
                  <a:pt x="9898" y="20596"/>
                </a:cubicBezTo>
                <a:lnTo>
                  <a:pt x="19665" y="20596"/>
                </a:lnTo>
                <a:cubicBezTo>
                  <a:pt x="20173" y="20596"/>
                  <a:pt x="20584" y="20184"/>
                  <a:pt x="20584" y="19676"/>
                </a:cubicBezTo>
                <a:lnTo>
                  <a:pt x="20584" y="10753"/>
                </a:lnTo>
                <a:cubicBezTo>
                  <a:pt x="20595" y="7616"/>
                  <a:pt x="19707" y="5137"/>
                  <a:pt x="17580" y="3012"/>
                </a:cubicBezTo>
                <a:cubicBezTo>
                  <a:pt x="13567" y="-1004"/>
                  <a:pt x="7032" y="-1004"/>
                  <a:pt x="3013" y="3012"/>
                </a:cubicBezTo>
                <a:close/>
              </a:path>
            </a:pathLst>
          </a:custGeom>
          <a:solidFill>
            <a:srgbClr val="FFFFFF"/>
          </a:solidFill>
          <a:ln>
            <a:noFill/>
          </a:ln>
        </p:spPr>
        <p:txBody>
          <a:bodyPr anchorCtr="0" anchor="ctr" bIns="19075" lIns="19075" spcFirstLastPara="1" rIns="19075" wrap="square" tIns="19075">
            <a:noAutofit/>
          </a:bodyPr>
          <a:lstStyle/>
          <a:p>
            <a:pPr indent="0" lvl="0" marL="0" marR="0" rtl="0" algn="ctr">
              <a:lnSpc>
                <a:spcPct val="100000"/>
              </a:lnSpc>
              <a:spcBef>
                <a:spcPts val="0"/>
              </a:spcBef>
              <a:spcAft>
                <a:spcPts val="0"/>
              </a:spcAft>
              <a:buClr>
                <a:srgbClr val="FFFFFF"/>
              </a:buClr>
              <a:buSzPts val="1500"/>
              <a:buFont typeface="Gill Sans"/>
              <a:buNone/>
            </a:pPr>
            <a:r>
              <a:rPr lang="ja-JP" sz="1500">
                <a:solidFill>
                  <a:srgbClr val="FFFFFF"/>
                </a:solidFill>
                <a:latin typeface="Gill Sans"/>
                <a:ea typeface="Gill Sans"/>
                <a:cs typeface="Gill Sans"/>
                <a:sym typeface="Gill Sans"/>
              </a:rPr>
              <a:t>　</a:t>
            </a:r>
            <a:endParaRPr b="0" i="0" sz="1500" u="none" cap="none" strike="noStrike">
              <a:solidFill>
                <a:srgbClr val="FFFFFF"/>
              </a:solidFill>
              <a:latin typeface="Gill Sans"/>
              <a:ea typeface="Gill Sans"/>
              <a:cs typeface="Gill Sans"/>
              <a:sym typeface="Gill Sans"/>
            </a:endParaRPr>
          </a:p>
        </p:txBody>
      </p:sp>
      <p:sp>
        <p:nvSpPr>
          <p:cNvPr id="102" name="Google Shape;102;p14"/>
          <p:cNvSpPr txBox="1"/>
          <p:nvPr>
            <p:ph idx="12" type="sldNum"/>
          </p:nvPr>
        </p:nvSpPr>
        <p:spPr>
          <a:xfrm>
            <a:off x="11425867" y="6548000"/>
            <a:ext cx="695100" cy="260100"/>
          </a:xfrm>
          <a:prstGeom prst="rect">
            <a:avLst/>
          </a:prstGeom>
        </p:spPr>
        <p:txBody>
          <a:bodyPr anchorCtr="0" anchor="ctr" bIns="121900" lIns="121900" spcFirstLastPara="1" rIns="121900" wrap="square" tIns="121900">
            <a:noAutofit/>
          </a:bodyPr>
          <a:lstStyle>
            <a:lvl1pPr lvl="0" rtl="0" algn="r">
              <a:lnSpc>
                <a:spcPct val="100000"/>
              </a:lnSpc>
              <a:buNone/>
              <a:defRPr sz="1300">
                <a:solidFill>
                  <a:srgbClr val="FFFFFF"/>
                </a:solidFill>
                <a:latin typeface="M PLUS 1p"/>
                <a:ea typeface="M PLUS 1p"/>
                <a:cs typeface="M PLUS 1p"/>
                <a:sym typeface="M PLUS 1p"/>
              </a:defRPr>
            </a:lvl1pPr>
            <a:lvl2pPr lvl="1" rtl="0" algn="r">
              <a:lnSpc>
                <a:spcPct val="100000"/>
              </a:lnSpc>
              <a:buNone/>
              <a:defRPr sz="1300">
                <a:solidFill>
                  <a:srgbClr val="FFFFFF"/>
                </a:solidFill>
                <a:latin typeface="M PLUS 1p"/>
                <a:ea typeface="M PLUS 1p"/>
                <a:cs typeface="M PLUS 1p"/>
                <a:sym typeface="M PLUS 1p"/>
              </a:defRPr>
            </a:lvl2pPr>
            <a:lvl3pPr lvl="2" rtl="0" algn="r">
              <a:lnSpc>
                <a:spcPct val="100000"/>
              </a:lnSpc>
              <a:buNone/>
              <a:defRPr sz="1300">
                <a:solidFill>
                  <a:srgbClr val="FFFFFF"/>
                </a:solidFill>
                <a:latin typeface="M PLUS 1p"/>
                <a:ea typeface="M PLUS 1p"/>
                <a:cs typeface="M PLUS 1p"/>
                <a:sym typeface="M PLUS 1p"/>
              </a:defRPr>
            </a:lvl3pPr>
            <a:lvl4pPr lvl="3" rtl="0" algn="r">
              <a:lnSpc>
                <a:spcPct val="100000"/>
              </a:lnSpc>
              <a:buNone/>
              <a:defRPr sz="1300">
                <a:solidFill>
                  <a:srgbClr val="FFFFFF"/>
                </a:solidFill>
                <a:latin typeface="M PLUS 1p"/>
                <a:ea typeface="M PLUS 1p"/>
                <a:cs typeface="M PLUS 1p"/>
                <a:sym typeface="M PLUS 1p"/>
              </a:defRPr>
            </a:lvl4pPr>
            <a:lvl5pPr lvl="4" rtl="0" algn="r">
              <a:lnSpc>
                <a:spcPct val="100000"/>
              </a:lnSpc>
              <a:buNone/>
              <a:defRPr sz="1300">
                <a:solidFill>
                  <a:srgbClr val="FFFFFF"/>
                </a:solidFill>
                <a:latin typeface="M PLUS 1p"/>
                <a:ea typeface="M PLUS 1p"/>
                <a:cs typeface="M PLUS 1p"/>
                <a:sym typeface="M PLUS 1p"/>
              </a:defRPr>
            </a:lvl5pPr>
            <a:lvl6pPr lvl="5" rtl="0" algn="r">
              <a:lnSpc>
                <a:spcPct val="100000"/>
              </a:lnSpc>
              <a:buNone/>
              <a:defRPr sz="1300">
                <a:solidFill>
                  <a:srgbClr val="FFFFFF"/>
                </a:solidFill>
                <a:latin typeface="M PLUS 1p"/>
                <a:ea typeface="M PLUS 1p"/>
                <a:cs typeface="M PLUS 1p"/>
                <a:sym typeface="M PLUS 1p"/>
              </a:defRPr>
            </a:lvl6pPr>
            <a:lvl7pPr lvl="6" rtl="0" algn="r">
              <a:lnSpc>
                <a:spcPct val="100000"/>
              </a:lnSpc>
              <a:buNone/>
              <a:defRPr sz="1300">
                <a:solidFill>
                  <a:srgbClr val="FFFFFF"/>
                </a:solidFill>
                <a:latin typeface="M PLUS 1p"/>
                <a:ea typeface="M PLUS 1p"/>
                <a:cs typeface="M PLUS 1p"/>
                <a:sym typeface="M PLUS 1p"/>
              </a:defRPr>
            </a:lvl7pPr>
            <a:lvl8pPr lvl="7" rtl="0" algn="r">
              <a:lnSpc>
                <a:spcPct val="100000"/>
              </a:lnSpc>
              <a:buNone/>
              <a:defRPr sz="1300">
                <a:solidFill>
                  <a:srgbClr val="FFFFFF"/>
                </a:solidFill>
                <a:latin typeface="M PLUS 1p"/>
                <a:ea typeface="M PLUS 1p"/>
                <a:cs typeface="M PLUS 1p"/>
                <a:sym typeface="M PLUS 1p"/>
              </a:defRPr>
            </a:lvl8pPr>
            <a:lvl9pPr lvl="8" rtl="0" algn="r">
              <a:lnSpc>
                <a:spcPct val="100000"/>
              </a:lnSpc>
              <a:buNone/>
              <a:defRPr sz="1300">
                <a:solidFill>
                  <a:srgbClr val="FFFFFF"/>
                </a:solidFill>
                <a:latin typeface="M PLUS 1p"/>
                <a:ea typeface="M PLUS 1p"/>
                <a:cs typeface="M PLUS 1p"/>
                <a:sym typeface="M PLUS 1p"/>
              </a:defRPr>
            </a:lvl9pPr>
          </a:lstStyle>
          <a:p>
            <a:pPr indent="0" lvl="0" marL="0" rtl="0" algn="r">
              <a:spcBef>
                <a:spcPts val="0"/>
              </a:spcBef>
              <a:spcAft>
                <a:spcPts val="0"/>
              </a:spcAft>
              <a:buNone/>
            </a:pPr>
            <a:fld id="{00000000-1234-1234-1234-123412341234}" type="slidenum">
              <a:rPr lang="ja-JP"/>
              <a:t>‹#›</a:t>
            </a:fld>
            <a:endParaRPr/>
          </a:p>
        </p:txBody>
      </p:sp>
      <p:sp>
        <p:nvSpPr>
          <p:cNvPr id="103" name="Google Shape;103;p14"/>
          <p:cNvSpPr txBox="1"/>
          <p:nvPr>
            <p:ph type="title"/>
          </p:nvPr>
        </p:nvSpPr>
        <p:spPr>
          <a:xfrm>
            <a:off x="694600" y="146117"/>
            <a:ext cx="11181600" cy="296400"/>
          </a:xfrm>
          <a:prstGeom prst="rect">
            <a:avLst/>
          </a:prstGeom>
        </p:spPr>
        <p:txBody>
          <a:bodyPr anchorCtr="0" anchor="ctr" bIns="121900" lIns="121900" spcFirstLastPara="1" rIns="121900" wrap="square" tIns="121900">
            <a:normAutofit/>
          </a:bodyPr>
          <a:lstStyle>
            <a:lvl1pPr lvl="0" rtl="0">
              <a:spcBef>
                <a:spcPts val="0"/>
              </a:spcBef>
              <a:spcAft>
                <a:spcPts val="0"/>
              </a:spcAft>
              <a:buNone/>
              <a:defRPr sz="1900">
                <a:solidFill>
                  <a:srgbClr val="FFFFFF"/>
                </a:solidFill>
                <a:latin typeface="M PLUS 1p Medium"/>
                <a:ea typeface="M PLUS 1p Medium"/>
                <a:cs typeface="M PLUS 1p Medium"/>
                <a:sym typeface="M PLUS 1p Medium"/>
              </a:defRPr>
            </a:lvl1pPr>
            <a:lvl2pPr lvl="1" rtl="0">
              <a:spcBef>
                <a:spcPts val="0"/>
              </a:spcBef>
              <a:spcAft>
                <a:spcPts val="0"/>
              </a:spcAft>
              <a:buNone/>
              <a:defRPr sz="1900">
                <a:solidFill>
                  <a:srgbClr val="FFFFFF"/>
                </a:solidFill>
                <a:latin typeface="M PLUS 1p Medium"/>
                <a:ea typeface="M PLUS 1p Medium"/>
                <a:cs typeface="M PLUS 1p Medium"/>
                <a:sym typeface="M PLUS 1p Medium"/>
              </a:defRPr>
            </a:lvl2pPr>
            <a:lvl3pPr lvl="2" rtl="0">
              <a:spcBef>
                <a:spcPts val="0"/>
              </a:spcBef>
              <a:spcAft>
                <a:spcPts val="0"/>
              </a:spcAft>
              <a:buNone/>
              <a:defRPr sz="1900">
                <a:solidFill>
                  <a:srgbClr val="FFFFFF"/>
                </a:solidFill>
                <a:latin typeface="M PLUS 1p Medium"/>
                <a:ea typeface="M PLUS 1p Medium"/>
                <a:cs typeface="M PLUS 1p Medium"/>
                <a:sym typeface="M PLUS 1p Medium"/>
              </a:defRPr>
            </a:lvl3pPr>
            <a:lvl4pPr lvl="3" rtl="0">
              <a:spcBef>
                <a:spcPts val="0"/>
              </a:spcBef>
              <a:spcAft>
                <a:spcPts val="0"/>
              </a:spcAft>
              <a:buNone/>
              <a:defRPr sz="1900">
                <a:solidFill>
                  <a:srgbClr val="FFFFFF"/>
                </a:solidFill>
                <a:latin typeface="M PLUS 1p Medium"/>
                <a:ea typeface="M PLUS 1p Medium"/>
                <a:cs typeface="M PLUS 1p Medium"/>
                <a:sym typeface="M PLUS 1p Medium"/>
              </a:defRPr>
            </a:lvl4pPr>
            <a:lvl5pPr lvl="4" rtl="0">
              <a:spcBef>
                <a:spcPts val="0"/>
              </a:spcBef>
              <a:spcAft>
                <a:spcPts val="0"/>
              </a:spcAft>
              <a:buNone/>
              <a:defRPr sz="1900">
                <a:solidFill>
                  <a:srgbClr val="FFFFFF"/>
                </a:solidFill>
                <a:latin typeface="M PLUS 1p Medium"/>
                <a:ea typeface="M PLUS 1p Medium"/>
                <a:cs typeface="M PLUS 1p Medium"/>
                <a:sym typeface="M PLUS 1p Medium"/>
              </a:defRPr>
            </a:lvl5pPr>
            <a:lvl6pPr lvl="5" rtl="0">
              <a:spcBef>
                <a:spcPts val="0"/>
              </a:spcBef>
              <a:spcAft>
                <a:spcPts val="0"/>
              </a:spcAft>
              <a:buNone/>
              <a:defRPr sz="1900">
                <a:solidFill>
                  <a:srgbClr val="FFFFFF"/>
                </a:solidFill>
                <a:latin typeface="M PLUS 1p Medium"/>
                <a:ea typeface="M PLUS 1p Medium"/>
                <a:cs typeface="M PLUS 1p Medium"/>
                <a:sym typeface="M PLUS 1p Medium"/>
              </a:defRPr>
            </a:lvl6pPr>
            <a:lvl7pPr lvl="6" rtl="0">
              <a:spcBef>
                <a:spcPts val="0"/>
              </a:spcBef>
              <a:spcAft>
                <a:spcPts val="0"/>
              </a:spcAft>
              <a:buNone/>
              <a:defRPr sz="1900">
                <a:solidFill>
                  <a:srgbClr val="FFFFFF"/>
                </a:solidFill>
                <a:latin typeface="M PLUS 1p Medium"/>
                <a:ea typeface="M PLUS 1p Medium"/>
                <a:cs typeface="M PLUS 1p Medium"/>
                <a:sym typeface="M PLUS 1p Medium"/>
              </a:defRPr>
            </a:lvl7pPr>
            <a:lvl8pPr lvl="7" rtl="0">
              <a:spcBef>
                <a:spcPts val="0"/>
              </a:spcBef>
              <a:spcAft>
                <a:spcPts val="0"/>
              </a:spcAft>
              <a:buNone/>
              <a:defRPr sz="1900">
                <a:solidFill>
                  <a:srgbClr val="FFFFFF"/>
                </a:solidFill>
                <a:latin typeface="M PLUS 1p Medium"/>
                <a:ea typeface="M PLUS 1p Medium"/>
                <a:cs typeface="M PLUS 1p Medium"/>
                <a:sym typeface="M PLUS 1p Medium"/>
              </a:defRPr>
            </a:lvl8pPr>
            <a:lvl9pPr lvl="8" rtl="0">
              <a:spcBef>
                <a:spcPts val="0"/>
              </a:spcBef>
              <a:spcAft>
                <a:spcPts val="0"/>
              </a:spcAft>
              <a:buNone/>
              <a:defRPr sz="1900">
                <a:solidFill>
                  <a:srgbClr val="FFFFFF"/>
                </a:solidFill>
                <a:latin typeface="M PLUS 1p Medium"/>
                <a:ea typeface="M PLUS 1p Medium"/>
                <a:cs typeface="M PLUS 1p Medium"/>
                <a:sym typeface="M PLUS 1p Medium"/>
              </a:defRPr>
            </a:lvl9pPr>
          </a:lstStyle>
          <a:p/>
        </p:txBody>
      </p:sp>
      <p:sp>
        <p:nvSpPr>
          <p:cNvPr id="104" name="Google Shape;104;p14"/>
          <p:cNvSpPr/>
          <p:nvPr/>
        </p:nvSpPr>
        <p:spPr>
          <a:xfrm>
            <a:off x="11543239" y="6189093"/>
            <a:ext cx="98700" cy="98700"/>
          </a:xfrm>
          <a:prstGeom prst="ellipse">
            <a:avLst/>
          </a:prstGeom>
          <a:noFill/>
          <a:ln cap="flat" cmpd="sng" w="9525">
            <a:solidFill>
              <a:srgbClr val="F3F3F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 name="Google Shape;105;p14"/>
          <p:cNvSpPr/>
          <p:nvPr/>
        </p:nvSpPr>
        <p:spPr>
          <a:xfrm>
            <a:off x="11327072" y="6189093"/>
            <a:ext cx="98700" cy="98700"/>
          </a:xfrm>
          <a:prstGeom prst="ellipse">
            <a:avLst/>
          </a:prstGeom>
          <a:noFill/>
          <a:ln cap="flat" cmpd="sng" w="9525">
            <a:solidFill>
              <a:srgbClr val="F3F3F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 name="Google Shape;106;p14"/>
          <p:cNvSpPr/>
          <p:nvPr/>
        </p:nvSpPr>
        <p:spPr>
          <a:xfrm>
            <a:off x="11543239" y="5957926"/>
            <a:ext cx="98700" cy="98700"/>
          </a:xfrm>
          <a:prstGeom prst="ellipse">
            <a:avLst/>
          </a:prstGeom>
          <a:noFill/>
          <a:ln cap="flat" cmpd="sng" w="9525">
            <a:solidFill>
              <a:srgbClr val="EFEFE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 name="Google Shape;107;p14"/>
          <p:cNvSpPr/>
          <p:nvPr/>
        </p:nvSpPr>
        <p:spPr>
          <a:xfrm>
            <a:off x="11327072" y="5957926"/>
            <a:ext cx="98700" cy="98700"/>
          </a:xfrm>
          <a:prstGeom prst="ellipse">
            <a:avLst/>
          </a:prstGeom>
          <a:noFill/>
          <a:ln cap="flat" cmpd="sng" w="9525">
            <a:solidFill>
              <a:srgbClr val="EFEFE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 name="Google Shape;108;p14"/>
          <p:cNvSpPr/>
          <p:nvPr/>
        </p:nvSpPr>
        <p:spPr>
          <a:xfrm>
            <a:off x="11543239" y="5726759"/>
            <a:ext cx="98700" cy="98700"/>
          </a:xfrm>
          <a:prstGeom prst="ellipse">
            <a:avLst/>
          </a:prstGeom>
          <a:noFill/>
          <a:ln cap="flat" cmpd="sng" w="9525">
            <a:solidFill>
              <a:srgbClr val="008C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 name="Google Shape;109;p14"/>
          <p:cNvSpPr/>
          <p:nvPr/>
        </p:nvSpPr>
        <p:spPr>
          <a:xfrm>
            <a:off x="11327072" y="5726759"/>
            <a:ext cx="98700" cy="98700"/>
          </a:xfrm>
          <a:prstGeom prst="ellipse">
            <a:avLst/>
          </a:prstGeom>
          <a:noFill/>
          <a:ln cap="flat" cmpd="sng" w="9525">
            <a:solidFill>
              <a:srgbClr val="008C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 name="Google Shape;110;p14"/>
          <p:cNvSpPr/>
          <p:nvPr/>
        </p:nvSpPr>
        <p:spPr>
          <a:xfrm>
            <a:off x="11543239" y="5495593"/>
            <a:ext cx="98700" cy="98700"/>
          </a:xfrm>
          <a:prstGeom prst="ellipse">
            <a:avLst/>
          </a:prstGeom>
          <a:noFill/>
          <a:ln cap="flat" cmpd="sng" w="9525">
            <a:solidFill>
              <a:srgbClr val="008C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 name="Google Shape;111;p14"/>
          <p:cNvSpPr/>
          <p:nvPr/>
        </p:nvSpPr>
        <p:spPr>
          <a:xfrm>
            <a:off x="11327072" y="5495593"/>
            <a:ext cx="98700" cy="98700"/>
          </a:xfrm>
          <a:prstGeom prst="ellipse">
            <a:avLst/>
          </a:prstGeom>
          <a:noFill/>
          <a:ln cap="flat" cmpd="sng" w="9525">
            <a:solidFill>
              <a:srgbClr val="008C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 name="Google Shape;112;p14"/>
          <p:cNvSpPr txBox="1"/>
          <p:nvPr/>
        </p:nvSpPr>
        <p:spPr>
          <a:xfrm>
            <a:off x="141698" y="6576533"/>
            <a:ext cx="858300" cy="261600"/>
          </a:xfrm>
          <a:prstGeom prst="rect">
            <a:avLst/>
          </a:prstGeom>
          <a:noFill/>
          <a:ln>
            <a:noFill/>
          </a:ln>
        </p:spPr>
        <p:txBody>
          <a:bodyPr anchorCtr="0" anchor="t" bIns="60975" lIns="60975" spcFirstLastPara="1" rIns="60975" wrap="square" tIns="60975">
            <a:spAutoFit/>
          </a:bodyPr>
          <a:lstStyle/>
          <a:p>
            <a:pPr indent="0" lvl="0" marL="0" rtl="0" algn="l">
              <a:spcBef>
                <a:spcPts val="0"/>
              </a:spcBef>
              <a:spcAft>
                <a:spcPts val="0"/>
              </a:spcAft>
              <a:buNone/>
            </a:pPr>
            <a:r>
              <a:rPr lang="ja-JP" sz="900">
                <a:solidFill>
                  <a:schemeClr val="lt1"/>
                </a:solidFill>
                <a:latin typeface="M PLUS 1p Medium"/>
                <a:ea typeface="M PLUS 1p Medium"/>
                <a:cs typeface="M PLUS 1p Medium"/>
                <a:sym typeface="M PLUS 1p Medium"/>
              </a:rPr>
              <a:t>© Chatwork</a:t>
            </a:r>
            <a:endParaRPr sz="900">
              <a:solidFill>
                <a:schemeClr val="lt1"/>
              </a:solidFill>
              <a:latin typeface="M PLUS 1p Medium"/>
              <a:ea typeface="M PLUS 1p Medium"/>
              <a:cs typeface="M PLUS 1p Medium"/>
              <a:sym typeface="M PLUS 1p Medium"/>
            </a:endParaRPr>
          </a:p>
        </p:txBody>
      </p:sp>
      <p:sp>
        <p:nvSpPr>
          <p:cNvPr id="113" name="Google Shape;113;p14"/>
          <p:cNvSpPr txBox="1"/>
          <p:nvPr>
            <p:ph idx="1" type="body"/>
          </p:nvPr>
        </p:nvSpPr>
        <p:spPr>
          <a:xfrm>
            <a:off x="433350" y="966700"/>
            <a:ext cx="10675200" cy="5516700"/>
          </a:xfrm>
          <a:prstGeom prst="rect">
            <a:avLst/>
          </a:prstGeom>
        </p:spPr>
        <p:txBody>
          <a:bodyPr anchorCtr="0" anchor="t" bIns="60975" lIns="60975" spcFirstLastPara="1" rIns="60975" wrap="square" tIns="60975">
            <a:normAutofit/>
          </a:bodyPr>
          <a:lstStyle>
            <a:lvl1pPr indent="-349250" lvl="0" marL="457200" rtl="0">
              <a:lnSpc>
                <a:spcPct val="115000"/>
              </a:lnSpc>
              <a:spcBef>
                <a:spcPts val="1000"/>
              </a:spcBef>
              <a:spcAft>
                <a:spcPts val="0"/>
              </a:spcAft>
              <a:buSzPts val="1900"/>
              <a:buFont typeface="M PLUS 1p Medium"/>
              <a:buChar char="•"/>
              <a:defRPr sz="1900">
                <a:latin typeface="M PLUS 1p Medium"/>
                <a:ea typeface="M PLUS 1p Medium"/>
                <a:cs typeface="M PLUS 1p Medium"/>
                <a:sym typeface="M PLUS 1p Medium"/>
              </a:defRPr>
            </a:lvl1pPr>
            <a:lvl2pPr indent="-349250" lvl="1" marL="914400" rtl="0">
              <a:lnSpc>
                <a:spcPct val="115000"/>
              </a:lnSpc>
              <a:spcBef>
                <a:spcPts val="500"/>
              </a:spcBef>
              <a:spcAft>
                <a:spcPts val="0"/>
              </a:spcAft>
              <a:buSzPts val="1900"/>
              <a:buFont typeface="M PLUS 1p Medium"/>
              <a:buChar char="•"/>
              <a:defRPr sz="1900">
                <a:latin typeface="M PLUS 1p Medium"/>
                <a:ea typeface="M PLUS 1p Medium"/>
                <a:cs typeface="M PLUS 1p Medium"/>
                <a:sym typeface="M PLUS 1p Medium"/>
              </a:defRPr>
            </a:lvl2pPr>
            <a:lvl3pPr indent="-349250" lvl="2" marL="1371600" rtl="0">
              <a:lnSpc>
                <a:spcPct val="115000"/>
              </a:lnSpc>
              <a:spcBef>
                <a:spcPts val="500"/>
              </a:spcBef>
              <a:spcAft>
                <a:spcPts val="0"/>
              </a:spcAft>
              <a:buSzPts val="1900"/>
              <a:buFont typeface="M PLUS 1p Medium"/>
              <a:buChar char="•"/>
              <a:defRPr sz="1900">
                <a:latin typeface="M PLUS 1p Medium"/>
                <a:ea typeface="M PLUS 1p Medium"/>
                <a:cs typeface="M PLUS 1p Medium"/>
                <a:sym typeface="M PLUS 1p Medium"/>
              </a:defRPr>
            </a:lvl3pPr>
            <a:lvl4pPr indent="-349250" lvl="3" marL="1828800" rtl="0">
              <a:lnSpc>
                <a:spcPct val="115000"/>
              </a:lnSpc>
              <a:spcBef>
                <a:spcPts val="500"/>
              </a:spcBef>
              <a:spcAft>
                <a:spcPts val="0"/>
              </a:spcAft>
              <a:buSzPts val="1900"/>
              <a:buFont typeface="M PLUS 1p Medium"/>
              <a:buChar char="•"/>
              <a:defRPr sz="1900">
                <a:latin typeface="M PLUS 1p Medium"/>
                <a:ea typeface="M PLUS 1p Medium"/>
                <a:cs typeface="M PLUS 1p Medium"/>
                <a:sym typeface="M PLUS 1p Medium"/>
              </a:defRPr>
            </a:lvl4pPr>
            <a:lvl5pPr indent="-349250" lvl="4" marL="2286000" rtl="0">
              <a:lnSpc>
                <a:spcPct val="115000"/>
              </a:lnSpc>
              <a:spcBef>
                <a:spcPts val="500"/>
              </a:spcBef>
              <a:spcAft>
                <a:spcPts val="0"/>
              </a:spcAft>
              <a:buSzPts val="1900"/>
              <a:buFont typeface="M PLUS 1p Medium"/>
              <a:buChar char="•"/>
              <a:defRPr sz="1900">
                <a:latin typeface="M PLUS 1p Medium"/>
                <a:ea typeface="M PLUS 1p Medium"/>
                <a:cs typeface="M PLUS 1p Medium"/>
                <a:sym typeface="M PLUS 1p Medium"/>
              </a:defRPr>
            </a:lvl5pPr>
            <a:lvl6pPr indent="-349250" lvl="5" marL="2743200" rtl="0">
              <a:lnSpc>
                <a:spcPct val="115000"/>
              </a:lnSpc>
              <a:spcBef>
                <a:spcPts val="500"/>
              </a:spcBef>
              <a:spcAft>
                <a:spcPts val="0"/>
              </a:spcAft>
              <a:buSzPts val="1900"/>
              <a:buFont typeface="M PLUS 1p Medium"/>
              <a:buChar char="•"/>
              <a:defRPr sz="1900">
                <a:latin typeface="M PLUS 1p Medium"/>
                <a:ea typeface="M PLUS 1p Medium"/>
                <a:cs typeface="M PLUS 1p Medium"/>
                <a:sym typeface="M PLUS 1p Medium"/>
              </a:defRPr>
            </a:lvl6pPr>
            <a:lvl7pPr indent="-349250" lvl="6" marL="3200400" rtl="0">
              <a:lnSpc>
                <a:spcPct val="115000"/>
              </a:lnSpc>
              <a:spcBef>
                <a:spcPts val="500"/>
              </a:spcBef>
              <a:spcAft>
                <a:spcPts val="0"/>
              </a:spcAft>
              <a:buSzPts val="1900"/>
              <a:buFont typeface="M PLUS 1p Medium"/>
              <a:buChar char="•"/>
              <a:defRPr sz="1900">
                <a:latin typeface="M PLUS 1p Medium"/>
                <a:ea typeface="M PLUS 1p Medium"/>
                <a:cs typeface="M PLUS 1p Medium"/>
                <a:sym typeface="M PLUS 1p Medium"/>
              </a:defRPr>
            </a:lvl7pPr>
            <a:lvl8pPr indent="-349250" lvl="7" marL="3657600" rtl="0">
              <a:lnSpc>
                <a:spcPct val="115000"/>
              </a:lnSpc>
              <a:spcBef>
                <a:spcPts val="500"/>
              </a:spcBef>
              <a:spcAft>
                <a:spcPts val="0"/>
              </a:spcAft>
              <a:buSzPts val="1900"/>
              <a:buFont typeface="M PLUS 1p Medium"/>
              <a:buChar char="•"/>
              <a:defRPr sz="1900">
                <a:latin typeface="M PLUS 1p Medium"/>
                <a:ea typeface="M PLUS 1p Medium"/>
                <a:cs typeface="M PLUS 1p Medium"/>
                <a:sym typeface="M PLUS 1p Medium"/>
              </a:defRPr>
            </a:lvl8pPr>
            <a:lvl9pPr indent="-349250" lvl="8" marL="4114800" rtl="0">
              <a:lnSpc>
                <a:spcPct val="115000"/>
              </a:lnSpc>
              <a:spcBef>
                <a:spcPts val="500"/>
              </a:spcBef>
              <a:spcAft>
                <a:spcPts val="0"/>
              </a:spcAft>
              <a:buSzPts val="1900"/>
              <a:buFont typeface="M PLUS 1p Medium"/>
              <a:buChar char="•"/>
              <a:defRPr sz="1900">
                <a:latin typeface="M PLUS 1p Medium"/>
                <a:ea typeface="M PLUS 1p Medium"/>
                <a:cs typeface="M PLUS 1p Medium"/>
                <a:sym typeface="M PLUS 1p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 スライド" type="title">
  <p:cSld name="TITLE">
    <p:spTree>
      <p:nvGrpSpPr>
        <p:cNvPr id="18" name="Shape 18"/>
        <p:cNvGrpSpPr/>
        <p:nvPr/>
      </p:nvGrpSpPr>
      <p:grpSpPr>
        <a:xfrm>
          <a:off x="0" y="0"/>
          <a:ext cx="0" cy="0"/>
          <a:chOff x="0" y="0"/>
          <a:chExt cx="0" cy="0"/>
        </a:xfrm>
      </p:grpSpPr>
      <p:sp>
        <p:nvSpPr>
          <p:cNvPr id="19" name="Google Shape;19;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1" name="Google Shape;21;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コンテンツ" type="obj">
  <p:cSld name="OBJECT">
    <p:spTree>
      <p:nvGrpSpPr>
        <p:cNvPr id="24" name="Shape 24"/>
        <p:cNvGrpSpPr/>
        <p:nvPr/>
      </p:nvGrpSpPr>
      <p:grpSpPr>
        <a:xfrm>
          <a:off x="0" y="0"/>
          <a:ext cx="0" cy="0"/>
          <a:chOff x="0" y="0"/>
          <a:chExt cx="0" cy="0"/>
        </a:xfrm>
      </p:grpSpPr>
      <p:sp>
        <p:nvSpPr>
          <p:cNvPr id="25" name="Google Shape;25;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 name="Google Shape;27;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セクション見出し" type="secHead">
  <p:cSld name="SECTION_HEADER">
    <p:spTree>
      <p:nvGrpSpPr>
        <p:cNvPr id="30" name="Shape 30"/>
        <p:cNvGrpSpPr/>
        <p:nvPr/>
      </p:nvGrpSpPr>
      <p:grpSpPr>
        <a:xfrm>
          <a:off x="0" y="0"/>
          <a:ext cx="0" cy="0"/>
          <a:chOff x="0" y="0"/>
          <a:chExt cx="0" cy="0"/>
        </a:xfrm>
      </p:grpSpPr>
      <p:sp>
        <p:nvSpPr>
          <p:cNvPr id="31" name="Google Shape;31;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つのコンテンツ" type="twoObj">
  <p:cSld name="TWO_OBJECTS">
    <p:spTree>
      <p:nvGrpSpPr>
        <p:cNvPr id="36" name="Shape 36"/>
        <p:cNvGrpSpPr/>
        <p:nvPr/>
      </p:nvGrpSpPr>
      <p:grpSpPr>
        <a:xfrm>
          <a:off x="0" y="0"/>
          <a:ext cx="0" cy="0"/>
          <a:chOff x="0" y="0"/>
          <a:chExt cx="0" cy="0"/>
        </a:xfrm>
      </p:grpSpPr>
      <p:sp>
        <p:nvSpPr>
          <p:cNvPr id="37" name="Google Shape;37;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較" type="twoTxTwoObj">
  <p:cSld name="TWO_OBJECTS_WITH_TEXT">
    <p:spTree>
      <p:nvGrpSpPr>
        <p:cNvPr id="43" name="Shape 43"/>
        <p:cNvGrpSpPr/>
        <p:nvPr/>
      </p:nvGrpSpPr>
      <p:grpSpPr>
        <a:xfrm>
          <a:off x="0" y="0"/>
          <a:ext cx="0" cy="0"/>
          <a:chOff x="0" y="0"/>
          <a:chExt cx="0" cy="0"/>
        </a:xfrm>
      </p:grpSpPr>
      <p:sp>
        <p:nvSpPr>
          <p:cNvPr id="44" name="Google Shape;44;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6" name="Google Shape;46;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のみ" type="titleOnly">
  <p:cSld name="TITLE_ONLY">
    <p:spTree>
      <p:nvGrpSpPr>
        <p:cNvPr id="52" name="Shape 52"/>
        <p:cNvGrpSpPr/>
        <p:nvPr/>
      </p:nvGrpSpPr>
      <p:grpSpPr>
        <a:xfrm>
          <a:off x="0" y="0"/>
          <a:ext cx="0" cy="0"/>
          <a:chOff x="0" y="0"/>
          <a:chExt cx="0" cy="0"/>
        </a:xfrm>
      </p:grpSpPr>
      <p:sp>
        <p:nvSpPr>
          <p:cNvPr id="53" name="Google Shape;53;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白紙" type="blank">
  <p:cSld name="BLANK">
    <p:spTree>
      <p:nvGrpSpPr>
        <p:cNvPr id="57" name="Shape 57"/>
        <p:cNvGrpSpPr/>
        <p:nvPr/>
      </p:nvGrpSpPr>
      <p:grpSpPr>
        <a:xfrm>
          <a:off x="0" y="0"/>
          <a:ext cx="0" cy="0"/>
          <a:chOff x="0" y="0"/>
          <a:chExt cx="0" cy="0"/>
        </a:xfrm>
      </p:grpSpPr>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コンテンツ" type="objTx">
  <p:cSld name="OBJECT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4" name="Google Shape;64;p1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5"/>
          <p:cNvSpPr txBox="1"/>
          <p:nvPr>
            <p:ph idx="12" type="sldNum"/>
          </p:nvPr>
        </p:nvSpPr>
        <p:spPr>
          <a:xfrm>
            <a:off x="11425867" y="6548000"/>
            <a:ext cx="695100" cy="2601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ja-JP"/>
              <a:t>‹#›</a:t>
            </a:fld>
            <a:endParaRPr/>
          </a:p>
        </p:txBody>
      </p:sp>
      <p:sp>
        <p:nvSpPr>
          <p:cNvPr id="119" name="Google Shape;119;p15"/>
          <p:cNvSpPr txBox="1"/>
          <p:nvPr/>
        </p:nvSpPr>
        <p:spPr>
          <a:xfrm>
            <a:off x="3774100" y="624900"/>
            <a:ext cx="3073200" cy="1527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Q.周りからどんな性格と言われますか？</a:t>
            </a:r>
            <a:endParaRPr b="1" sz="1300" u="sng">
              <a:solidFill>
                <a:srgbClr val="2F5496"/>
              </a:solidFill>
            </a:endParaRPr>
          </a:p>
          <a:p>
            <a:pPr indent="0" lvl="0" marL="0" marR="0" rtl="0" algn="l">
              <a:lnSpc>
                <a:spcPct val="115000"/>
              </a:lnSpc>
              <a:spcBef>
                <a:spcPts val="0"/>
              </a:spcBef>
              <a:spcAft>
                <a:spcPts val="0"/>
              </a:spcAft>
              <a:buNone/>
            </a:pPr>
            <a:r>
              <a:rPr lang="ja-JP" sz="1200">
                <a:solidFill>
                  <a:srgbClr val="7F7F7F"/>
                </a:solidFill>
              </a:rPr>
              <a:t>周囲が成功するための献身的な情熱と、意見や感情を深く理解する共感力で、具体的な結果を生み出すタイプ。結果に対してこだわりが強いため、時に即決できない場合がある。</a:t>
            </a:r>
            <a:endParaRPr sz="1050">
              <a:solidFill>
                <a:srgbClr val="1D1C1D"/>
              </a:solidFill>
              <a:highlight>
                <a:srgbClr val="F8F8F8"/>
              </a:highlight>
            </a:endParaRPr>
          </a:p>
        </p:txBody>
      </p:sp>
      <p:sp>
        <p:nvSpPr>
          <p:cNvPr id="120" name="Google Shape;120;p15"/>
          <p:cNvSpPr txBox="1"/>
          <p:nvPr/>
        </p:nvSpPr>
        <p:spPr>
          <a:xfrm>
            <a:off x="3774100" y="2151900"/>
            <a:ext cx="3073200" cy="68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Q.100万円あったら何に使いますか？</a:t>
            </a:r>
            <a:endParaRPr b="1" sz="1300" u="sng">
              <a:solidFill>
                <a:srgbClr val="2F5496"/>
              </a:solidFill>
            </a:endParaRPr>
          </a:p>
          <a:p>
            <a:pPr indent="0" lvl="0" marL="0" rtl="0" algn="l">
              <a:lnSpc>
                <a:spcPct val="115000"/>
              </a:lnSpc>
              <a:spcBef>
                <a:spcPts val="0"/>
              </a:spcBef>
              <a:spcAft>
                <a:spcPts val="0"/>
              </a:spcAft>
              <a:buClr>
                <a:schemeClr val="dk1"/>
              </a:buClr>
              <a:buFont typeface="Arial"/>
              <a:buNone/>
            </a:pPr>
            <a:r>
              <a:rPr lang="ja-JP" sz="1200">
                <a:solidFill>
                  <a:srgbClr val="7F7F7F"/>
                </a:solidFill>
              </a:rPr>
              <a:t>お世話になっている方たちを招待して、美味しいものを食べる時間を共有する。</a:t>
            </a:r>
            <a:endParaRPr sz="1200">
              <a:solidFill>
                <a:srgbClr val="7F7F7F"/>
              </a:solidFill>
            </a:endParaRPr>
          </a:p>
        </p:txBody>
      </p:sp>
      <p:sp>
        <p:nvSpPr>
          <p:cNvPr id="121" name="Google Shape;121;p15"/>
          <p:cNvSpPr txBox="1"/>
          <p:nvPr/>
        </p:nvSpPr>
        <p:spPr>
          <a:xfrm>
            <a:off x="3793875" y="5257800"/>
            <a:ext cx="3033600" cy="1314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Q.これまでの人生において価値観が大きく変わった出来事はありますか？</a:t>
            </a:r>
            <a:endParaRPr b="1" sz="1300" u="sng">
              <a:solidFill>
                <a:srgbClr val="2F5496"/>
              </a:solidFill>
            </a:endParaRPr>
          </a:p>
          <a:p>
            <a:pPr indent="0" lvl="0" marL="0" rtl="0" algn="l">
              <a:lnSpc>
                <a:spcPct val="115000"/>
              </a:lnSpc>
              <a:spcBef>
                <a:spcPts val="0"/>
              </a:spcBef>
              <a:spcAft>
                <a:spcPts val="0"/>
              </a:spcAft>
              <a:buClr>
                <a:schemeClr val="dk1"/>
              </a:buClr>
              <a:buFont typeface="Arial"/>
              <a:buNone/>
            </a:pPr>
            <a:r>
              <a:rPr lang="ja-JP" sz="1200">
                <a:solidFill>
                  <a:srgbClr val="7F7F7F"/>
                </a:solidFill>
              </a:rPr>
              <a:t>コロナ渦の産学連携PJを通じて、経済の総計再開に貢献したこと経験から、積極手に行動しなければ、社会を変えて価値を提供できないと考えるようになった。</a:t>
            </a:r>
            <a:endParaRPr sz="1200">
              <a:solidFill>
                <a:srgbClr val="7F7F7F"/>
              </a:solidFill>
            </a:endParaRPr>
          </a:p>
        </p:txBody>
      </p:sp>
      <p:sp>
        <p:nvSpPr>
          <p:cNvPr id="122" name="Google Shape;122;p15"/>
          <p:cNvSpPr txBox="1"/>
          <p:nvPr/>
        </p:nvSpPr>
        <p:spPr>
          <a:xfrm>
            <a:off x="3813663" y="2841300"/>
            <a:ext cx="3033600" cy="1527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Q.インターンシップを通してどんな経験や学びを得たいですか？</a:t>
            </a:r>
            <a:endParaRPr b="1" sz="1300" u="sng">
              <a:solidFill>
                <a:srgbClr val="2F5496"/>
              </a:solidFill>
            </a:endParaRPr>
          </a:p>
          <a:p>
            <a:pPr indent="0" lvl="0" marL="0" rtl="0" algn="l">
              <a:lnSpc>
                <a:spcPct val="115000"/>
              </a:lnSpc>
              <a:spcBef>
                <a:spcPts val="0"/>
              </a:spcBef>
              <a:spcAft>
                <a:spcPts val="0"/>
              </a:spcAft>
              <a:buClr>
                <a:schemeClr val="dk1"/>
              </a:buClr>
              <a:buFont typeface="Arial"/>
              <a:buNone/>
            </a:pPr>
            <a:r>
              <a:rPr lang="ja-JP" sz="1200">
                <a:solidFill>
                  <a:srgbClr val="7F7F7F"/>
                </a:solidFill>
              </a:rPr>
              <a:t>課題解決の場で卓越した思考力を発揮できる人材に成長したいと考えている。また、私が持つアイデアや技術を仲間と共有し磨きをかけることで、貢献と学びの両面を実現したい。</a:t>
            </a:r>
            <a:endParaRPr sz="1200">
              <a:solidFill>
                <a:srgbClr val="7F7F7F"/>
              </a:solidFill>
            </a:endParaRPr>
          </a:p>
        </p:txBody>
      </p:sp>
      <p:sp>
        <p:nvSpPr>
          <p:cNvPr id="123" name="Google Shape;123;p15"/>
          <p:cNvSpPr/>
          <p:nvPr/>
        </p:nvSpPr>
        <p:spPr>
          <a:xfrm>
            <a:off x="7047175" y="994650"/>
            <a:ext cx="4053000" cy="2398200"/>
          </a:xfrm>
          <a:prstGeom prst="roundRect">
            <a:avLst>
              <a:gd fmla="val 1815" name="adj"/>
            </a:avLst>
          </a:prstGeom>
          <a:solidFill>
            <a:srgbClr val="FFFFFF"/>
          </a:solidFill>
          <a:ln cap="flat" cmpd="sng" w="12700">
            <a:solidFill>
              <a:srgbClr val="0070C0"/>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4" name="Google Shape;124;p15"/>
          <p:cNvSpPr/>
          <p:nvPr/>
        </p:nvSpPr>
        <p:spPr>
          <a:xfrm>
            <a:off x="7038250" y="3729450"/>
            <a:ext cx="4053000" cy="2398200"/>
          </a:xfrm>
          <a:prstGeom prst="roundRect">
            <a:avLst>
              <a:gd fmla="val 1815" name="adj"/>
            </a:avLst>
          </a:prstGeom>
          <a:solidFill>
            <a:srgbClr val="FFFFFF"/>
          </a:solidFill>
          <a:ln cap="flat" cmpd="sng" w="12700">
            <a:solidFill>
              <a:srgbClr val="0070C0"/>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5" name="Google Shape;125;p15"/>
          <p:cNvSpPr txBox="1"/>
          <p:nvPr/>
        </p:nvSpPr>
        <p:spPr>
          <a:xfrm>
            <a:off x="7170900" y="1031050"/>
            <a:ext cx="3966600" cy="21612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ja-JP" sz="1400">
                <a:solidFill>
                  <a:srgbClr val="7F7F7F"/>
                </a:solidFill>
                <a:latin typeface="Arial"/>
                <a:ea typeface="Arial"/>
                <a:cs typeface="Arial"/>
                <a:sym typeface="Arial"/>
              </a:rPr>
              <a:t>【</a:t>
            </a:r>
            <a:r>
              <a:rPr lang="ja-JP">
                <a:solidFill>
                  <a:srgbClr val="7F7F7F"/>
                </a:solidFill>
              </a:rPr>
              <a:t>出身地</a:t>
            </a:r>
            <a:r>
              <a:rPr lang="ja-JP" sz="1400">
                <a:solidFill>
                  <a:srgbClr val="7F7F7F"/>
                </a:solidFill>
                <a:latin typeface="Arial"/>
                <a:ea typeface="Arial"/>
                <a:cs typeface="Arial"/>
                <a:sym typeface="Arial"/>
              </a:rPr>
              <a:t>】</a:t>
            </a:r>
            <a:endParaRPr/>
          </a:p>
          <a:p>
            <a:pPr indent="0" lvl="0" marL="0" rtl="0" algn="l">
              <a:lnSpc>
                <a:spcPct val="115000"/>
              </a:lnSpc>
              <a:spcBef>
                <a:spcPts val="0"/>
              </a:spcBef>
              <a:spcAft>
                <a:spcPts val="0"/>
              </a:spcAft>
              <a:buClr>
                <a:schemeClr val="dk1"/>
              </a:buClr>
              <a:buFont typeface="Arial"/>
              <a:buNone/>
            </a:pPr>
            <a:r>
              <a:rPr lang="ja-JP" sz="1200">
                <a:solidFill>
                  <a:srgbClr val="7F7F7F"/>
                </a:solidFill>
              </a:rPr>
              <a:t>京都府　京都市</a:t>
            </a:r>
            <a:endParaRPr sz="1200">
              <a:solidFill>
                <a:srgbClr val="7F7F7F"/>
              </a:solidFill>
              <a:latin typeface="Arial"/>
              <a:ea typeface="Arial"/>
              <a:cs typeface="Arial"/>
              <a:sym typeface="Arial"/>
            </a:endParaRPr>
          </a:p>
          <a:p>
            <a:pPr indent="0" lvl="0" marL="0" marR="0" rtl="0" algn="l">
              <a:lnSpc>
                <a:spcPct val="150000"/>
              </a:lnSpc>
              <a:spcBef>
                <a:spcPts val="0"/>
              </a:spcBef>
              <a:spcAft>
                <a:spcPts val="0"/>
              </a:spcAft>
              <a:buNone/>
            </a:pPr>
            <a:r>
              <a:rPr lang="ja-JP" sz="1400">
                <a:solidFill>
                  <a:srgbClr val="7F7F7F"/>
                </a:solidFill>
                <a:latin typeface="Arial"/>
                <a:ea typeface="Arial"/>
                <a:cs typeface="Arial"/>
                <a:sym typeface="Arial"/>
              </a:rPr>
              <a:t>【</a:t>
            </a:r>
            <a:r>
              <a:rPr lang="ja-JP">
                <a:solidFill>
                  <a:srgbClr val="7F7F7F"/>
                </a:solidFill>
              </a:rPr>
              <a:t>誕生日</a:t>
            </a:r>
            <a:r>
              <a:rPr lang="ja-JP" sz="1400">
                <a:solidFill>
                  <a:srgbClr val="7F7F7F"/>
                </a:solidFill>
                <a:latin typeface="Arial"/>
                <a:ea typeface="Arial"/>
                <a:cs typeface="Arial"/>
                <a:sym typeface="Arial"/>
              </a:rPr>
              <a:t>】</a:t>
            </a:r>
            <a:endParaRPr sz="1400">
              <a:solidFill>
                <a:srgbClr val="7F7F7F"/>
              </a:solidFill>
              <a:latin typeface="Arial"/>
              <a:ea typeface="Arial"/>
              <a:cs typeface="Arial"/>
              <a:sym typeface="Arial"/>
            </a:endParaRPr>
          </a:p>
          <a:p>
            <a:pPr indent="0" lvl="0" marL="0" marR="0" rtl="0" algn="l">
              <a:lnSpc>
                <a:spcPct val="150000"/>
              </a:lnSpc>
              <a:spcBef>
                <a:spcPts val="0"/>
              </a:spcBef>
              <a:spcAft>
                <a:spcPts val="0"/>
              </a:spcAft>
              <a:buNone/>
            </a:pPr>
            <a:r>
              <a:rPr lang="ja-JP">
                <a:solidFill>
                  <a:srgbClr val="7F7F7F"/>
                </a:solidFill>
              </a:rPr>
              <a:t>2000年5月21日</a:t>
            </a:r>
            <a:endParaRPr>
              <a:solidFill>
                <a:srgbClr val="7F7F7F"/>
              </a:solidFill>
            </a:endParaRPr>
          </a:p>
          <a:p>
            <a:pPr indent="0" lvl="0" marL="0" rtl="0" algn="l">
              <a:lnSpc>
                <a:spcPct val="115000"/>
              </a:lnSpc>
              <a:spcBef>
                <a:spcPts val="0"/>
              </a:spcBef>
              <a:spcAft>
                <a:spcPts val="0"/>
              </a:spcAft>
              <a:buClr>
                <a:schemeClr val="dk1"/>
              </a:buClr>
              <a:buFont typeface="Arial"/>
              <a:buNone/>
            </a:pPr>
            <a:r>
              <a:rPr lang="ja-JP" sz="1200">
                <a:solidFill>
                  <a:srgbClr val="7F7F7F"/>
                </a:solidFill>
              </a:rPr>
              <a:t>【趣味】</a:t>
            </a:r>
            <a:endParaRPr sz="1200">
              <a:solidFill>
                <a:srgbClr val="7F7F7F"/>
              </a:solidFill>
            </a:endParaRPr>
          </a:p>
          <a:p>
            <a:pPr indent="0" lvl="0" marL="0" rtl="0" algn="l">
              <a:lnSpc>
                <a:spcPct val="115000"/>
              </a:lnSpc>
              <a:spcBef>
                <a:spcPts val="0"/>
              </a:spcBef>
              <a:spcAft>
                <a:spcPts val="0"/>
              </a:spcAft>
              <a:buClr>
                <a:schemeClr val="dk1"/>
              </a:buClr>
              <a:buFont typeface="Arial"/>
              <a:buNone/>
            </a:pPr>
            <a:r>
              <a:rPr lang="ja-JP" sz="1200">
                <a:solidFill>
                  <a:srgbClr val="7F7F7F"/>
                </a:solidFill>
              </a:rPr>
              <a:t>テニス、キャンプ、スキー</a:t>
            </a:r>
            <a:endParaRPr sz="1200">
              <a:solidFill>
                <a:srgbClr val="7F7F7F"/>
              </a:solidFill>
            </a:endParaRPr>
          </a:p>
          <a:p>
            <a:pPr indent="0" lvl="0" marL="0" marR="0" rtl="0" algn="l">
              <a:lnSpc>
                <a:spcPct val="150000"/>
              </a:lnSpc>
              <a:spcBef>
                <a:spcPts val="0"/>
              </a:spcBef>
              <a:spcAft>
                <a:spcPts val="0"/>
              </a:spcAft>
              <a:buNone/>
            </a:pPr>
            <a:r>
              <a:rPr lang="ja-JP" sz="1200">
                <a:solidFill>
                  <a:srgbClr val="7F7F7F"/>
                </a:solidFill>
              </a:rPr>
              <a:t>【特技】</a:t>
            </a:r>
            <a:endParaRPr sz="1200">
              <a:solidFill>
                <a:srgbClr val="7F7F7F"/>
              </a:solidFill>
            </a:endParaRPr>
          </a:p>
          <a:p>
            <a:pPr indent="0" lvl="0" marL="0" rtl="0" algn="l">
              <a:lnSpc>
                <a:spcPct val="115000"/>
              </a:lnSpc>
              <a:spcBef>
                <a:spcPts val="0"/>
              </a:spcBef>
              <a:spcAft>
                <a:spcPts val="0"/>
              </a:spcAft>
              <a:buClr>
                <a:schemeClr val="dk1"/>
              </a:buClr>
              <a:buFont typeface="Arial"/>
              <a:buNone/>
            </a:pPr>
            <a:r>
              <a:rPr lang="ja-JP" sz="1200">
                <a:solidFill>
                  <a:srgbClr val="7F7F7F"/>
                </a:solidFill>
              </a:rPr>
              <a:t>自分の知識と能力を超えた選択肢を相手に提供</a:t>
            </a:r>
            <a:endParaRPr sz="1200">
              <a:solidFill>
                <a:srgbClr val="7F7F7F"/>
              </a:solidFill>
            </a:endParaRPr>
          </a:p>
        </p:txBody>
      </p:sp>
      <p:sp>
        <p:nvSpPr>
          <p:cNvPr id="126" name="Google Shape;126;p15"/>
          <p:cNvSpPr txBox="1"/>
          <p:nvPr/>
        </p:nvSpPr>
        <p:spPr>
          <a:xfrm>
            <a:off x="7161975" y="3743975"/>
            <a:ext cx="3947100" cy="24735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Clr>
                <a:schemeClr val="dk1"/>
              </a:buClr>
              <a:buFont typeface="Arial"/>
              <a:buNone/>
            </a:pPr>
            <a:r>
              <a:rPr lang="ja-JP">
                <a:solidFill>
                  <a:srgbClr val="7F7F7F"/>
                </a:solidFill>
              </a:rPr>
              <a:t>【学業以外で注力していること（アルバイト、インターンなどでもOKです）】</a:t>
            </a:r>
            <a:endParaRPr>
              <a:solidFill>
                <a:schemeClr val="dk1"/>
              </a:solidFill>
            </a:endParaRPr>
          </a:p>
          <a:p>
            <a:pPr indent="0" lvl="0" marL="0" rtl="0" algn="l">
              <a:lnSpc>
                <a:spcPct val="150000"/>
              </a:lnSpc>
              <a:spcBef>
                <a:spcPts val="0"/>
              </a:spcBef>
              <a:spcAft>
                <a:spcPts val="0"/>
              </a:spcAft>
              <a:buClr>
                <a:schemeClr val="dk1"/>
              </a:buClr>
              <a:buFont typeface="Arial"/>
              <a:buNone/>
            </a:pPr>
            <a:r>
              <a:rPr lang="ja-JP" sz="1200">
                <a:solidFill>
                  <a:srgbClr val="7F7F7F"/>
                </a:solidFill>
              </a:rPr>
              <a:t>・学内外のイノベーションコミュニティ運営</a:t>
            </a:r>
            <a:endParaRPr sz="1200">
              <a:solidFill>
                <a:srgbClr val="7F7F7F"/>
              </a:solidFill>
            </a:endParaRPr>
          </a:p>
          <a:p>
            <a:pPr indent="0" lvl="0" marL="0" rtl="0" algn="l">
              <a:lnSpc>
                <a:spcPct val="150000"/>
              </a:lnSpc>
              <a:spcBef>
                <a:spcPts val="0"/>
              </a:spcBef>
              <a:spcAft>
                <a:spcPts val="0"/>
              </a:spcAft>
              <a:buClr>
                <a:schemeClr val="dk1"/>
              </a:buClr>
              <a:buFont typeface="Arial"/>
              <a:buNone/>
            </a:pPr>
            <a:r>
              <a:rPr lang="ja-JP" sz="1200">
                <a:solidFill>
                  <a:srgbClr val="7F7F7F"/>
                </a:solidFill>
              </a:rPr>
              <a:t>・</a:t>
            </a:r>
            <a:r>
              <a:rPr lang="ja-JP" sz="1200">
                <a:solidFill>
                  <a:srgbClr val="7F7F7F"/>
                </a:solidFill>
              </a:rPr>
              <a:t>ボランティア活動</a:t>
            </a:r>
            <a:endParaRPr sz="1200">
              <a:solidFill>
                <a:srgbClr val="7F7F7F"/>
              </a:solidFill>
            </a:endParaRPr>
          </a:p>
          <a:p>
            <a:pPr indent="0" lvl="0" marL="0" rtl="0" algn="l">
              <a:lnSpc>
                <a:spcPct val="150000"/>
              </a:lnSpc>
              <a:spcBef>
                <a:spcPts val="0"/>
              </a:spcBef>
              <a:spcAft>
                <a:spcPts val="0"/>
              </a:spcAft>
              <a:buClr>
                <a:schemeClr val="dk1"/>
              </a:buClr>
              <a:buFont typeface="Arial"/>
              <a:buNone/>
            </a:pPr>
            <a:r>
              <a:rPr lang="ja-JP">
                <a:solidFill>
                  <a:srgbClr val="7F7F7F"/>
                </a:solidFill>
              </a:rPr>
              <a:t>【どんな内容の取り組みか】</a:t>
            </a:r>
            <a:endParaRPr>
              <a:solidFill>
                <a:srgbClr val="7F7F7F"/>
              </a:solidFill>
            </a:endParaRPr>
          </a:p>
          <a:p>
            <a:pPr indent="0" lvl="0" marL="0" rtl="0" algn="l">
              <a:lnSpc>
                <a:spcPct val="115000"/>
              </a:lnSpc>
              <a:spcBef>
                <a:spcPts val="0"/>
              </a:spcBef>
              <a:spcAft>
                <a:spcPts val="0"/>
              </a:spcAft>
              <a:buClr>
                <a:schemeClr val="dk1"/>
              </a:buClr>
              <a:buFont typeface="Arial"/>
              <a:buNone/>
            </a:pPr>
            <a:r>
              <a:rPr lang="ja-JP">
                <a:solidFill>
                  <a:srgbClr val="7F7F7F"/>
                </a:solidFill>
              </a:rPr>
              <a:t>・</a:t>
            </a:r>
            <a:r>
              <a:rPr lang="ja-JP" sz="1200">
                <a:solidFill>
                  <a:srgbClr val="7F7F7F"/>
                </a:solidFill>
              </a:rPr>
              <a:t>幅広い企業のリーダーと対話経験を活かし、学生が主体となり研鑽する場を設けて、進路支援</a:t>
            </a:r>
            <a:endParaRPr sz="1200">
              <a:solidFill>
                <a:srgbClr val="7F7F7F"/>
              </a:solidFill>
            </a:endParaRPr>
          </a:p>
          <a:p>
            <a:pPr indent="0" lvl="0" marL="0" rtl="0" algn="l">
              <a:lnSpc>
                <a:spcPct val="115000"/>
              </a:lnSpc>
              <a:spcBef>
                <a:spcPts val="0"/>
              </a:spcBef>
              <a:spcAft>
                <a:spcPts val="0"/>
              </a:spcAft>
              <a:buClr>
                <a:schemeClr val="dk1"/>
              </a:buClr>
              <a:buFont typeface="Arial"/>
              <a:buNone/>
            </a:pPr>
            <a:r>
              <a:rPr lang="ja-JP" sz="1200">
                <a:solidFill>
                  <a:srgbClr val="7F7F7F"/>
                </a:solidFill>
              </a:rPr>
              <a:t>・12才から、国内外で清掃活動と街づくり</a:t>
            </a:r>
            <a:endParaRPr sz="1200">
              <a:solidFill>
                <a:srgbClr val="7F7F7F"/>
              </a:solidFill>
            </a:endParaRPr>
          </a:p>
          <a:p>
            <a:pPr indent="0" lvl="0" marL="0" rtl="0" algn="l">
              <a:lnSpc>
                <a:spcPct val="115000"/>
              </a:lnSpc>
              <a:spcBef>
                <a:spcPts val="0"/>
              </a:spcBef>
              <a:spcAft>
                <a:spcPts val="0"/>
              </a:spcAft>
              <a:buClr>
                <a:schemeClr val="dk1"/>
              </a:buClr>
              <a:buFont typeface="Arial"/>
              <a:buNone/>
            </a:pPr>
            <a:r>
              <a:t/>
            </a:r>
            <a:endParaRPr sz="1200">
              <a:solidFill>
                <a:srgbClr val="7F7F7F"/>
              </a:solidFill>
            </a:endParaRPr>
          </a:p>
        </p:txBody>
      </p:sp>
      <p:sp>
        <p:nvSpPr>
          <p:cNvPr id="127" name="Google Shape;127;p15"/>
          <p:cNvSpPr txBox="1"/>
          <p:nvPr/>
        </p:nvSpPr>
        <p:spPr>
          <a:xfrm>
            <a:off x="589093" y="5373750"/>
            <a:ext cx="3033600" cy="769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ja-JP">
                <a:solidFill>
                  <a:srgbClr val="2F5496"/>
                </a:solidFill>
                <a:latin typeface="Teko"/>
                <a:ea typeface="Teko"/>
                <a:cs typeface="Teko"/>
                <a:sym typeface="Teko"/>
              </a:rPr>
              <a:t>同志社大学大学院 </a:t>
            </a:r>
            <a:endParaRPr b="1">
              <a:solidFill>
                <a:srgbClr val="2F5496"/>
              </a:solidFill>
              <a:latin typeface="Teko"/>
              <a:ea typeface="Teko"/>
              <a:cs typeface="Teko"/>
              <a:sym typeface="Teko"/>
            </a:endParaRPr>
          </a:p>
          <a:p>
            <a:pPr indent="0" lvl="0" marL="0" marR="0" rtl="0" algn="ctr">
              <a:spcBef>
                <a:spcPts val="0"/>
              </a:spcBef>
              <a:spcAft>
                <a:spcPts val="0"/>
              </a:spcAft>
              <a:buNone/>
            </a:pPr>
            <a:r>
              <a:rPr b="1" lang="ja-JP">
                <a:solidFill>
                  <a:srgbClr val="2F5496"/>
                </a:solidFill>
                <a:latin typeface="Teko"/>
                <a:ea typeface="Teko"/>
                <a:cs typeface="Teko"/>
                <a:sym typeface="Teko"/>
              </a:rPr>
              <a:t>理工学研究科、</a:t>
            </a:r>
            <a:r>
              <a:rPr b="1" lang="ja-JP">
                <a:solidFill>
                  <a:srgbClr val="2F5496"/>
                </a:solidFill>
                <a:latin typeface="Teko"/>
                <a:ea typeface="Teko"/>
                <a:cs typeface="Teko"/>
                <a:sym typeface="Teko"/>
              </a:rPr>
              <a:t>ビジネス研究科</a:t>
            </a:r>
            <a:endParaRPr b="1">
              <a:solidFill>
                <a:srgbClr val="2F5496"/>
              </a:solidFill>
              <a:latin typeface="Teko"/>
              <a:ea typeface="Teko"/>
              <a:cs typeface="Teko"/>
              <a:sym typeface="Teko"/>
            </a:endParaRPr>
          </a:p>
          <a:p>
            <a:pPr indent="0" lvl="0" marL="0" marR="0" rtl="0" algn="ctr">
              <a:spcBef>
                <a:spcPts val="0"/>
              </a:spcBef>
              <a:spcAft>
                <a:spcPts val="0"/>
              </a:spcAft>
              <a:buNone/>
            </a:pPr>
            <a:r>
              <a:rPr b="1" lang="ja-JP">
                <a:solidFill>
                  <a:srgbClr val="2F5496"/>
                </a:solidFill>
                <a:latin typeface="Teko"/>
                <a:ea typeface="Teko"/>
                <a:cs typeface="Teko"/>
                <a:sym typeface="Teko"/>
              </a:rPr>
              <a:t>岩井 康洋 </a:t>
            </a:r>
            <a:r>
              <a:rPr b="1" lang="ja-JP" sz="1600">
                <a:solidFill>
                  <a:srgbClr val="2F5496"/>
                </a:solidFill>
                <a:latin typeface="Teko"/>
                <a:ea typeface="Teko"/>
                <a:cs typeface="Teko"/>
                <a:sym typeface="Teko"/>
              </a:rPr>
              <a:t>(23)</a:t>
            </a:r>
            <a:endParaRPr b="1" sz="1400">
              <a:solidFill>
                <a:srgbClr val="2F5496"/>
              </a:solidFill>
              <a:latin typeface="Teko"/>
              <a:ea typeface="Teko"/>
              <a:cs typeface="Teko"/>
              <a:sym typeface="Teko"/>
            </a:endParaRPr>
          </a:p>
        </p:txBody>
      </p:sp>
      <p:sp>
        <p:nvSpPr>
          <p:cNvPr id="128" name="Google Shape;128;p15"/>
          <p:cNvSpPr txBox="1"/>
          <p:nvPr>
            <p:ph type="title"/>
          </p:nvPr>
        </p:nvSpPr>
        <p:spPr>
          <a:xfrm>
            <a:off x="703477" y="109650"/>
            <a:ext cx="10939500" cy="395100"/>
          </a:xfrm>
          <a:prstGeom prst="rect">
            <a:avLst/>
          </a:prstGeom>
        </p:spPr>
        <p:txBody>
          <a:bodyPr anchorCtr="0" anchor="ctr" bIns="121900" lIns="121900" spcFirstLastPara="1" rIns="121900" wrap="square" tIns="121900">
            <a:normAutofit fontScale="90000"/>
          </a:bodyPr>
          <a:lstStyle/>
          <a:p>
            <a:pPr indent="0" lvl="0" marL="0" rtl="0" algn="l">
              <a:spcBef>
                <a:spcPts val="0"/>
              </a:spcBef>
              <a:spcAft>
                <a:spcPts val="0"/>
              </a:spcAft>
              <a:buNone/>
            </a:pPr>
            <a:r>
              <a:rPr lang="ja-JP"/>
              <a:t>自己紹介</a:t>
            </a:r>
            <a:endParaRPr/>
          </a:p>
        </p:txBody>
      </p:sp>
      <p:sp>
        <p:nvSpPr>
          <p:cNvPr id="129" name="Google Shape;129;p15"/>
          <p:cNvSpPr/>
          <p:nvPr/>
        </p:nvSpPr>
        <p:spPr>
          <a:xfrm>
            <a:off x="687175" y="1083600"/>
            <a:ext cx="2935500" cy="3730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ja-JP"/>
              <a:t>　　</a:t>
            </a:r>
            <a:r>
              <a:rPr lang="ja-JP"/>
              <a:t>写真を入れてください</a:t>
            </a:r>
            <a:endParaRPr/>
          </a:p>
        </p:txBody>
      </p:sp>
      <p:pic>
        <p:nvPicPr>
          <p:cNvPr id="130" name="Google Shape;130;p15"/>
          <p:cNvPicPr preferRelativeResize="0"/>
          <p:nvPr/>
        </p:nvPicPr>
        <p:blipFill rotWithShape="1">
          <a:blip r:embed="rId3">
            <a:alphaModFix/>
          </a:blip>
          <a:srcRect b="0" l="22048" r="22048" t="0"/>
          <a:stretch/>
        </p:blipFill>
        <p:spPr>
          <a:xfrm>
            <a:off x="703450" y="1074150"/>
            <a:ext cx="2919224" cy="3730200"/>
          </a:xfrm>
          <a:prstGeom prst="rect">
            <a:avLst/>
          </a:prstGeom>
          <a:noFill/>
          <a:ln>
            <a:noFill/>
          </a:ln>
        </p:spPr>
      </p:pic>
      <p:sp>
        <p:nvSpPr>
          <p:cNvPr id="131" name="Google Shape;131;p15"/>
          <p:cNvSpPr txBox="1"/>
          <p:nvPr/>
        </p:nvSpPr>
        <p:spPr>
          <a:xfrm>
            <a:off x="3813663" y="4368300"/>
            <a:ext cx="3033600" cy="889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Q.困難や高い壁にぶつかったとき、どのように乗り越えますか？</a:t>
            </a:r>
            <a:endParaRPr b="1" sz="1300" u="sng">
              <a:solidFill>
                <a:srgbClr val="2F5496"/>
              </a:solidFill>
            </a:endParaRPr>
          </a:p>
          <a:p>
            <a:pPr indent="0" lvl="0" marL="0" marR="0" rtl="0" algn="l">
              <a:lnSpc>
                <a:spcPct val="115000"/>
              </a:lnSpc>
              <a:spcBef>
                <a:spcPts val="0"/>
              </a:spcBef>
              <a:spcAft>
                <a:spcPts val="0"/>
              </a:spcAft>
              <a:buNone/>
            </a:pPr>
            <a:r>
              <a:rPr lang="ja-JP" sz="1200">
                <a:solidFill>
                  <a:srgbClr val="7F7F7F"/>
                </a:solidFill>
              </a:rPr>
              <a:t>積極的な発信から得たフィードバックを活用し、優先順位をつけて取り組む。</a:t>
            </a:r>
            <a:endParaRPr sz="1200">
              <a:solidFill>
                <a:srgbClr val="7F7F7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6"/>
          <p:cNvSpPr txBox="1"/>
          <p:nvPr>
            <p:ph idx="12" type="sldNum"/>
          </p:nvPr>
        </p:nvSpPr>
        <p:spPr>
          <a:xfrm>
            <a:off x="11425867" y="6548000"/>
            <a:ext cx="695100" cy="2601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ja-JP"/>
              <a:t>‹#›</a:t>
            </a:fld>
            <a:endParaRPr/>
          </a:p>
        </p:txBody>
      </p:sp>
      <p:sp>
        <p:nvSpPr>
          <p:cNvPr id="137" name="Google Shape;137;p16"/>
          <p:cNvSpPr txBox="1"/>
          <p:nvPr/>
        </p:nvSpPr>
        <p:spPr>
          <a:xfrm>
            <a:off x="3774104" y="685408"/>
            <a:ext cx="3245400" cy="902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Q.周りからどんな性格と言われますか？</a:t>
            </a:r>
            <a:endParaRPr b="1" sz="1300" u="sng">
              <a:solidFill>
                <a:srgbClr val="2F5496"/>
              </a:solidFill>
            </a:endParaRPr>
          </a:p>
          <a:p>
            <a:pPr indent="0" lvl="0" marL="0" marR="0" rtl="0" algn="l">
              <a:lnSpc>
                <a:spcPct val="115000"/>
              </a:lnSpc>
              <a:spcBef>
                <a:spcPts val="0"/>
              </a:spcBef>
              <a:spcAft>
                <a:spcPts val="0"/>
              </a:spcAft>
              <a:buNone/>
            </a:pPr>
            <a:r>
              <a:rPr lang="ja-JP" sz="1200">
                <a:solidFill>
                  <a:srgbClr val="7F7F7F"/>
                </a:solidFill>
              </a:rPr>
              <a:t>ストイック。やると決めたことには突き</a:t>
            </a:r>
            <a:endParaRPr sz="1200">
              <a:solidFill>
                <a:srgbClr val="7F7F7F"/>
              </a:solidFill>
            </a:endParaRPr>
          </a:p>
          <a:p>
            <a:pPr indent="0" lvl="0" marL="0" marR="0" rtl="0" algn="l">
              <a:lnSpc>
                <a:spcPct val="115000"/>
              </a:lnSpc>
              <a:spcBef>
                <a:spcPts val="0"/>
              </a:spcBef>
              <a:spcAft>
                <a:spcPts val="0"/>
              </a:spcAft>
              <a:buNone/>
            </a:pPr>
            <a:r>
              <a:rPr lang="ja-JP" sz="1200">
                <a:solidFill>
                  <a:srgbClr val="7F7F7F"/>
                </a:solidFill>
              </a:rPr>
              <a:t>進むタイプ。ただ、一点集中型なので、</a:t>
            </a:r>
            <a:endParaRPr sz="1200">
              <a:solidFill>
                <a:srgbClr val="7F7F7F"/>
              </a:solidFill>
            </a:endParaRPr>
          </a:p>
          <a:p>
            <a:pPr indent="0" lvl="0" marL="0" marR="0" rtl="0" algn="l">
              <a:lnSpc>
                <a:spcPct val="115000"/>
              </a:lnSpc>
              <a:spcBef>
                <a:spcPts val="0"/>
              </a:spcBef>
              <a:spcAft>
                <a:spcPts val="0"/>
              </a:spcAft>
              <a:buNone/>
            </a:pPr>
            <a:r>
              <a:rPr lang="ja-JP" sz="1200">
                <a:solidFill>
                  <a:srgbClr val="7F7F7F"/>
                </a:solidFill>
              </a:rPr>
              <a:t>周りが見えなくなってしまうこともある。</a:t>
            </a:r>
            <a:endParaRPr sz="1200">
              <a:solidFill>
                <a:srgbClr val="7F7F7F"/>
              </a:solidFill>
            </a:endParaRPr>
          </a:p>
        </p:txBody>
      </p:sp>
      <p:sp>
        <p:nvSpPr>
          <p:cNvPr id="138" name="Google Shape;138;p16"/>
          <p:cNvSpPr txBox="1"/>
          <p:nvPr/>
        </p:nvSpPr>
        <p:spPr>
          <a:xfrm>
            <a:off x="3778975" y="1768150"/>
            <a:ext cx="3111900" cy="902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Q.100万円あったら何に使いますか？</a:t>
            </a:r>
            <a:endParaRPr b="1" sz="1300" u="sng">
              <a:solidFill>
                <a:srgbClr val="2F5496"/>
              </a:solidFill>
            </a:endParaRPr>
          </a:p>
          <a:p>
            <a:pPr indent="0" lvl="0" marL="0" marR="0" rtl="0" algn="l">
              <a:lnSpc>
                <a:spcPct val="115000"/>
              </a:lnSpc>
              <a:spcBef>
                <a:spcPts val="0"/>
              </a:spcBef>
              <a:spcAft>
                <a:spcPts val="0"/>
              </a:spcAft>
              <a:buNone/>
            </a:pPr>
            <a:r>
              <a:rPr lang="ja-JP" sz="1200">
                <a:solidFill>
                  <a:srgbClr val="7F7F7F"/>
                </a:solidFill>
              </a:rPr>
              <a:t>親に全て渡す。今まで苦労しかかけてきてないので少しでも恩返しになればいいなと思っています。</a:t>
            </a:r>
            <a:endParaRPr sz="1200">
              <a:solidFill>
                <a:srgbClr val="7F7F7F"/>
              </a:solidFill>
            </a:endParaRPr>
          </a:p>
        </p:txBody>
      </p:sp>
      <p:sp>
        <p:nvSpPr>
          <p:cNvPr id="139" name="Google Shape;139;p16"/>
          <p:cNvSpPr txBox="1"/>
          <p:nvPr/>
        </p:nvSpPr>
        <p:spPr>
          <a:xfrm>
            <a:off x="3747528" y="5203894"/>
            <a:ext cx="3165900" cy="1314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a:t>
            </a:r>
            <a:r>
              <a:rPr b="1" lang="ja-JP" sz="1300" u="sng">
                <a:solidFill>
                  <a:srgbClr val="2F5496"/>
                </a:solidFill>
              </a:rPr>
              <a:t>これまでの人生において価値観が大きく変わった出来事はありますか？</a:t>
            </a:r>
            <a:endParaRPr b="1" sz="1300" u="sng">
              <a:solidFill>
                <a:srgbClr val="2F5496"/>
              </a:solidFill>
            </a:endParaRPr>
          </a:p>
          <a:p>
            <a:pPr indent="0" lvl="0" marL="0" marR="0" rtl="0" algn="l">
              <a:lnSpc>
                <a:spcPct val="115000"/>
              </a:lnSpc>
              <a:spcBef>
                <a:spcPts val="0"/>
              </a:spcBef>
              <a:spcAft>
                <a:spcPts val="0"/>
              </a:spcAft>
              <a:buNone/>
            </a:pPr>
            <a:r>
              <a:rPr lang="ja-JP" sz="1200">
                <a:solidFill>
                  <a:srgbClr val="7F7F7F"/>
                </a:solidFill>
              </a:rPr>
              <a:t>Chatworkに入社したこと。</a:t>
            </a:r>
            <a:endParaRPr sz="1200">
              <a:solidFill>
                <a:srgbClr val="7F7F7F"/>
              </a:solidFill>
            </a:endParaRPr>
          </a:p>
          <a:p>
            <a:pPr indent="0" lvl="0" marL="0" marR="0" rtl="0" algn="l">
              <a:lnSpc>
                <a:spcPct val="115000"/>
              </a:lnSpc>
              <a:spcBef>
                <a:spcPts val="0"/>
              </a:spcBef>
              <a:spcAft>
                <a:spcPts val="0"/>
              </a:spcAft>
              <a:buNone/>
            </a:pPr>
            <a:r>
              <a:rPr lang="ja-JP" sz="1200">
                <a:solidFill>
                  <a:srgbClr val="7F7F7F"/>
                </a:solidFill>
              </a:rPr>
              <a:t>努力すればどこまでも成長できると思っていたが、Chatworkに入社をして環境が人の成長に大きく左右すると感じた。</a:t>
            </a:r>
            <a:endParaRPr sz="1200">
              <a:solidFill>
                <a:srgbClr val="7F7F7F"/>
              </a:solidFill>
            </a:endParaRPr>
          </a:p>
        </p:txBody>
      </p:sp>
      <p:sp>
        <p:nvSpPr>
          <p:cNvPr id="140" name="Google Shape;140;p16"/>
          <p:cNvSpPr txBox="1"/>
          <p:nvPr/>
        </p:nvSpPr>
        <p:spPr>
          <a:xfrm>
            <a:off x="3787603" y="2850889"/>
            <a:ext cx="2985900" cy="889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a:t>
            </a:r>
            <a:r>
              <a:rPr b="1" lang="ja-JP" sz="1300" u="sng">
                <a:solidFill>
                  <a:srgbClr val="2F5496"/>
                </a:solidFill>
              </a:rPr>
              <a:t>インターンシップを通してどんな経験や学びを得たいですか？</a:t>
            </a:r>
            <a:endParaRPr b="1" sz="1300" u="sng">
              <a:solidFill>
                <a:srgbClr val="2F5496"/>
              </a:solidFill>
            </a:endParaRPr>
          </a:p>
          <a:p>
            <a:pPr indent="0" lvl="0" marL="0" marR="0" rtl="0" algn="l">
              <a:lnSpc>
                <a:spcPct val="115000"/>
              </a:lnSpc>
              <a:spcBef>
                <a:spcPts val="0"/>
              </a:spcBef>
              <a:spcAft>
                <a:spcPts val="0"/>
              </a:spcAft>
              <a:buNone/>
            </a:pPr>
            <a:r>
              <a:rPr lang="ja-JP" sz="1200">
                <a:solidFill>
                  <a:srgbClr val="7F7F7F"/>
                </a:solidFill>
              </a:rPr>
              <a:t>ビジネスの現場の生の新規事業を経験したい</a:t>
            </a:r>
            <a:endParaRPr sz="1200">
              <a:solidFill>
                <a:srgbClr val="7F7F7F"/>
              </a:solidFill>
            </a:endParaRPr>
          </a:p>
        </p:txBody>
      </p:sp>
      <p:sp>
        <p:nvSpPr>
          <p:cNvPr id="141" name="Google Shape;141;p16"/>
          <p:cNvSpPr txBox="1"/>
          <p:nvPr/>
        </p:nvSpPr>
        <p:spPr>
          <a:xfrm>
            <a:off x="3787603" y="3921042"/>
            <a:ext cx="2862300" cy="1102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ja-JP" sz="1300" u="sng">
                <a:solidFill>
                  <a:srgbClr val="2F5496"/>
                </a:solidFill>
              </a:rPr>
              <a:t>Q.</a:t>
            </a:r>
            <a:r>
              <a:rPr b="1" lang="ja-JP" sz="1300" u="sng">
                <a:solidFill>
                  <a:srgbClr val="2F5496"/>
                </a:solidFill>
              </a:rPr>
              <a:t>困難や高い壁にぶつかったとき、どのように乗り越えますか？</a:t>
            </a:r>
            <a:endParaRPr b="1" sz="1300" u="sng">
              <a:solidFill>
                <a:srgbClr val="2F5496"/>
              </a:solidFill>
            </a:endParaRPr>
          </a:p>
          <a:p>
            <a:pPr indent="0" lvl="0" marL="0" marR="0" rtl="0" algn="l">
              <a:lnSpc>
                <a:spcPct val="115000"/>
              </a:lnSpc>
              <a:spcBef>
                <a:spcPts val="0"/>
              </a:spcBef>
              <a:spcAft>
                <a:spcPts val="0"/>
              </a:spcAft>
              <a:buNone/>
            </a:pPr>
            <a:r>
              <a:rPr lang="ja-JP" sz="1200">
                <a:solidFill>
                  <a:srgbClr val="7F7F7F"/>
                </a:solidFill>
              </a:rPr>
              <a:t>周りの力を借りる。自分一人では解決できないことが世の中にはたくさんあるのでできる人と協力して乗り越える</a:t>
            </a:r>
            <a:endParaRPr sz="1200">
              <a:solidFill>
                <a:srgbClr val="7F7F7F"/>
              </a:solidFill>
            </a:endParaRPr>
          </a:p>
        </p:txBody>
      </p:sp>
      <p:sp>
        <p:nvSpPr>
          <p:cNvPr id="142" name="Google Shape;142;p16"/>
          <p:cNvSpPr/>
          <p:nvPr/>
        </p:nvSpPr>
        <p:spPr>
          <a:xfrm>
            <a:off x="7047175" y="994650"/>
            <a:ext cx="4053000" cy="2398200"/>
          </a:xfrm>
          <a:prstGeom prst="roundRect">
            <a:avLst>
              <a:gd fmla="val 1815" name="adj"/>
            </a:avLst>
          </a:prstGeom>
          <a:solidFill>
            <a:srgbClr val="FFFFFF"/>
          </a:solidFill>
          <a:ln cap="flat" cmpd="sng" w="12700">
            <a:solidFill>
              <a:srgbClr val="0070C0"/>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3" name="Google Shape;143;p16"/>
          <p:cNvSpPr/>
          <p:nvPr/>
        </p:nvSpPr>
        <p:spPr>
          <a:xfrm>
            <a:off x="7038250" y="3729450"/>
            <a:ext cx="4053000" cy="2398200"/>
          </a:xfrm>
          <a:prstGeom prst="roundRect">
            <a:avLst>
              <a:gd fmla="val 1815" name="adj"/>
            </a:avLst>
          </a:prstGeom>
          <a:solidFill>
            <a:srgbClr val="FFFFFF"/>
          </a:solidFill>
          <a:ln cap="flat" cmpd="sng" w="12700">
            <a:solidFill>
              <a:srgbClr val="0070C0"/>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4" name="Google Shape;144;p16"/>
          <p:cNvSpPr txBox="1"/>
          <p:nvPr/>
        </p:nvSpPr>
        <p:spPr>
          <a:xfrm>
            <a:off x="7170894" y="1031052"/>
            <a:ext cx="3966600" cy="23088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ja-JP" sz="1400">
                <a:solidFill>
                  <a:srgbClr val="7F7F7F"/>
                </a:solidFill>
                <a:latin typeface="Arial"/>
                <a:ea typeface="Arial"/>
                <a:cs typeface="Arial"/>
                <a:sym typeface="Arial"/>
              </a:rPr>
              <a:t>【</a:t>
            </a:r>
            <a:r>
              <a:rPr lang="ja-JP">
                <a:solidFill>
                  <a:srgbClr val="7F7F7F"/>
                </a:solidFill>
              </a:rPr>
              <a:t>出身地</a:t>
            </a:r>
            <a:r>
              <a:rPr lang="ja-JP" sz="1400">
                <a:solidFill>
                  <a:srgbClr val="7F7F7F"/>
                </a:solidFill>
                <a:latin typeface="Arial"/>
                <a:ea typeface="Arial"/>
                <a:cs typeface="Arial"/>
                <a:sym typeface="Arial"/>
              </a:rPr>
              <a:t>】</a:t>
            </a:r>
            <a:endParaRPr/>
          </a:p>
          <a:p>
            <a:pPr indent="0" lvl="0" marL="0" marR="0" rtl="0" algn="l">
              <a:lnSpc>
                <a:spcPct val="150000"/>
              </a:lnSpc>
              <a:spcBef>
                <a:spcPts val="0"/>
              </a:spcBef>
              <a:spcAft>
                <a:spcPts val="0"/>
              </a:spcAft>
              <a:buNone/>
            </a:pPr>
            <a:r>
              <a:rPr lang="ja-JP" sz="1200">
                <a:solidFill>
                  <a:srgbClr val="7F7F7F"/>
                </a:solidFill>
              </a:rPr>
              <a:t>東京都品川区</a:t>
            </a:r>
            <a:endParaRPr sz="1200">
              <a:solidFill>
                <a:srgbClr val="7F7F7F"/>
              </a:solidFill>
              <a:latin typeface="Arial"/>
              <a:ea typeface="Arial"/>
              <a:cs typeface="Arial"/>
              <a:sym typeface="Arial"/>
            </a:endParaRPr>
          </a:p>
          <a:p>
            <a:pPr indent="0" lvl="0" marL="0" marR="0" rtl="0" algn="l">
              <a:lnSpc>
                <a:spcPct val="150000"/>
              </a:lnSpc>
              <a:spcBef>
                <a:spcPts val="0"/>
              </a:spcBef>
              <a:spcAft>
                <a:spcPts val="0"/>
              </a:spcAft>
              <a:buNone/>
            </a:pPr>
            <a:r>
              <a:rPr lang="ja-JP" sz="1400">
                <a:solidFill>
                  <a:srgbClr val="7F7F7F"/>
                </a:solidFill>
                <a:latin typeface="Arial"/>
                <a:ea typeface="Arial"/>
                <a:cs typeface="Arial"/>
                <a:sym typeface="Arial"/>
              </a:rPr>
              <a:t>【</a:t>
            </a:r>
            <a:r>
              <a:rPr lang="ja-JP">
                <a:solidFill>
                  <a:srgbClr val="7F7F7F"/>
                </a:solidFill>
              </a:rPr>
              <a:t>誕生日</a:t>
            </a:r>
            <a:r>
              <a:rPr lang="ja-JP" sz="1400">
                <a:solidFill>
                  <a:srgbClr val="7F7F7F"/>
                </a:solidFill>
                <a:latin typeface="Arial"/>
                <a:ea typeface="Arial"/>
                <a:cs typeface="Arial"/>
                <a:sym typeface="Arial"/>
              </a:rPr>
              <a:t>】</a:t>
            </a:r>
            <a:endParaRPr/>
          </a:p>
          <a:p>
            <a:pPr indent="0" lvl="0" marL="0" marR="0" rtl="0" algn="l">
              <a:lnSpc>
                <a:spcPct val="150000"/>
              </a:lnSpc>
              <a:spcBef>
                <a:spcPts val="0"/>
              </a:spcBef>
              <a:spcAft>
                <a:spcPts val="0"/>
              </a:spcAft>
              <a:buNone/>
            </a:pPr>
            <a:r>
              <a:rPr lang="ja-JP" sz="1200">
                <a:solidFill>
                  <a:srgbClr val="7F7F7F"/>
                </a:solidFill>
              </a:rPr>
              <a:t>1995年4月23日</a:t>
            </a:r>
            <a:endParaRPr sz="1200">
              <a:solidFill>
                <a:srgbClr val="7F7F7F"/>
              </a:solidFill>
            </a:endParaRPr>
          </a:p>
          <a:p>
            <a:pPr indent="0" lvl="0" marL="0" marR="0" rtl="0" algn="l">
              <a:lnSpc>
                <a:spcPct val="150000"/>
              </a:lnSpc>
              <a:spcBef>
                <a:spcPts val="0"/>
              </a:spcBef>
              <a:spcAft>
                <a:spcPts val="0"/>
              </a:spcAft>
              <a:buNone/>
            </a:pPr>
            <a:r>
              <a:rPr lang="ja-JP" sz="1200">
                <a:solidFill>
                  <a:srgbClr val="7F7F7F"/>
                </a:solidFill>
              </a:rPr>
              <a:t>【趣味】</a:t>
            </a:r>
            <a:endParaRPr sz="1200">
              <a:solidFill>
                <a:srgbClr val="7F7F7F"/>
              </a:solidFill>
            </a:endParaRPr>
          </a:p>
          <a:p>
            <a:pPr indent="0" lvl="0" marL="0" marR="0" rtl="0" algn="l">
              <a:lnSpc>
                <a:spcPct val="150000"/>
              </a:lnSpc>
              <a:spcBef>
                <a:spcPts val="0"/>
              </a:spcBef>
              <a:spcAft>
                <a:spcPts val="0"/>
              </a:spcAft>
              <a:buNone/>
            </a:pPr>
            <a:r>
              <a:rPr lang="ja-JP" sz="1200">
                <a:solidFill>
                  <a:srgbClr val="7F7F7F"/>
                </a:solidFill>
              </a:rPr>
              <a:t>筋トレ、ゴルフ</a:t>
            </a:r>
            <a:endParaRPr sz="1200">
              <a:solidFill>
                <a:srgbClr val="7F7F7F"/>
              </a:solidFill>
            </a:endParaRPr>
          </a:p>
          <a:p>
            <a:pPr indent="0" lvl="0" marL="0" marR="0" rtl="0" algn="l">
              <a:lnSpc>
                <a:spcPct val="150000"/>
              </a:lnSpc>
              <a:spcBef>
                <a:spcPts val="0"/>
              </a:spcBef>
              <a:spcAft>
                <a:spcPts val="0"/>
              </a:spcAft>
              <a:buNone/>
            </a:pPr>
            <a:r>
              <a:rPr lang="ja-JP" sz="1200">
                <a:solidFill>
                  <a:srgbClr val="7F7F7F"/>
                </a:solidFill>
              </a:rPr>
              <a:t>【特技】</a:t>
            </a:r>
            <a:endParaRPr sz="1200">
              <a:solidFill>
                <a:srgbClr val="7F7F7F"/>
              </a:solidFill>
            </a:endParaRPr>
          </a:p>
          <a:p>
            <a:pPr indent="0" lvl="0" marL="0" marR="0" rtl="0" algn="l">
              <a:lnSpc>
                <a:spcPct val="150000"/>
              </a:lnSpc>
              <a:spcBef>
                <a:spcPts val="0"/>
              </a:spcBef>
              <a:spcAft>
                <a:spcPts val="0"/>
              </a:spcAft>
              <a:buNone/>
            </a:pPr>
            <a:r>
              <a:rPr lang="ja-JP" sz="1200">
                <a:solidFill>
                  <a:srgbClr val="7F7F7F"/>
                </a:solidFill>
              </a:rPr>
              <a:t>すべらない話</a:t>
            </a:r>
            <a:endParaRPr sz="1200">
              <a:solidFill>
                <a:srgbClr val="7F7F7F"/>
              </a:solidFill>
            </a:endParaRPr>
          </a:p>
        </p:txBody>
      </p:sp>
      <p:sp>
        <p:nvSpPr>
          <p:cNvPr id="145" name="Google Shape;145;p16"/>
          <p:cNvSpPr txBox="1"/>
          <p:nvPr/>
        </p:nvSpPr>
        <p:spPr>
          <a:xfrm>
            <a:off x="7161975" y="3743975"/>
            <a:ext cx="3947100" cy="2355000"/>
          </a:xfrm>
          <a:prstGeom prst="rect">
            <a:avLst/>
          </a:prstGeom>
          <a:noFill/>
          <a:ln>
            <a:noFill/>
          </a:ln>
        </p:spPr>
        <p:txBody>
          <a:bodyPr anchorCtr="0" anchor="t" bIns="45700" lIns="91425" spcFirstLastPara="1" rIns="91425" wrap="square" tIns="45700">
            <a:spAutoFit/>
          </a:bodyPr>
          <a:lstStyle/>
          <a:p>
            <a:pPr indent="0" lvl="0" marL="0" rtl="0" algn="l">
              <a:lnSpc>
                <a:spcPct val="150000"/>
              </a:lnSpc>
              <a:spcBef>
                <a:spcPts val="0"/>
              </a:spcBef>
              <a:spcAft>
                <a:spcPts val="0"/>
              </a:spcAft>
              <a:buClr>
                <a:schemeClr val="dk1"/>
              </a:buClr>
              <a:buFont typeface="Arial"/>
              <a:buNone/>
            </a:pPr>
            <a:r>
              <a:rPr lang="ja-JP">
                <a:solidFill>
                  <a:srgbClr val="7F7F7F"/>
                </a:solidFill>
              </a:rPr>
              <a:t>【</a:t>
            </a:r>
            <a:r>
              <a:rPr lang="ja-JP">
                <a:solidFill>
                  <a:srgbClr val="7F7F7F"/>
                </a:solidFill>
              </a:rPr>
              <a:t>学業以外で注力していること（アルバイト、インターンなどでもOKです）</a:t>
            </a:r>
            <a:r>
              <a:rPr lang="ja-JP">
                <a:solidFill>
                  <a:srgbClr val="7F7F7F"/>
                </a:solidFill>
              </a:rPr>
              <a:t>】</a:t>
            </a:r>
            <a:endParaRPr>
              <a:solidFill>
                <a:schemeClr val="dk1"/>
              </a:solidFill>
            </a:endParaRPr>
          </a:p>
          <a:p>
            <a:pPr indent="0" lvl="0" marL="0" rtl="0" algn="l">
              <a:lnSpc>
                <a:spcPct val="150000"/>
              </a:lnSpc>
              <a:spcBef>
                <a:spcPts val="0"/>
              </a:spcBef>
              <a:spcAft>
                <a:spcPts val="0"/>
              </a:spcAft>
              <a:buClr>
                <a:schemeClr val="dk1"/>
              </a:buClr>
              <a:buFont typeface="Arial"/>
              <a:buNone/>
            </a:pPr>
            <a:r>
              <a:rPr lang="ja-JP" sz="1200">
                <a:solidFill>
                  <a:srgbClr val="7F7F7F"/>
                </a:solidFill>
              </a:rPr>
              <a:t>・パーソナルトレーナー</a:t>
            </a:r>
            <a:endParaRPr>
              <a:solidFill>
                <a:schemeClr val="dk1"/>
              </a:solidFill>
            </a:endParaRPr>
          </a:p>
          <a:p>
            <a:pPr indent="0" lvl="0" marL="0" rtl="0" algn="l">
              <a:lnSpc>
                <a:spcPct val="150000"/>
              </a:lnSpc>
              <a:spcBef>
                <a:spcPts val="0"/>
              </a:spcBef>
              <a:spcAft>
                <a:spcPts val="0"/>
              </a:spcAft>
              <a:buClr>
                <a:schemeClr val="dk1"/>
              </a:buClr>
              <a:buFont typeface="Arial"/>
              <a:buNone/>
            </a:pPr>
            <a:r>
              <a:t/>
            </a:r>
            <a:endParaRPr sz="1200">
              <a:solidFill>
                <a:srgbClr val="7F7F7F"/>
              </a:solidFill>
            </a:endParaRPr>
          </a:p>
          <a:p>
            <a:pPr indent="0" lvl="0" marL="0" rtl="0" algn="l">
              <a:lnSpc>
                <a:spcPct val="150000"/>
              </a:lnSpc>
              <a:spcBef>
                <a:spcPts val="0"/>
              </a:spcBef>
              <a:spcAft>
                <a:spcPts val="0"/>
              </a:spcAft>
              <a:buClr>
                <a:schemeClr val="dk1"/>
              </a:buClr>
              <a:buFont typeface="Arial"/>
              <a:buNone/>
            </a:pPr>
            <a:r>
              <a:rPr lang="ja-JP">
                <a:solidFill>
                  <a:srgbClr val="7F7F7F"/>
                </a:solidFill>
              </a:rPr>
              <a:t>【どんな内容の取り組みか】</a:t>
            </a:r>
            <a:endParaRPr>
              <a:solidFill>
                <a:schemeClr val="dk1"/>
              </a:solidFill>
            </a:endParaRPr>
          </a:p>
          <a:p>
            <a:pPr indent="0" lvl="0" marL="0" rtl="0" algn="l">
              <a:lnSpc>
                <a:spcPct val="150000"/>
              </a:lnSpc>
              <a:spcBef>
                <a:spcPts val="0"/>
              </a:spcBef>
              <a:spcAft>
                <a:spcPts val="0"/>
              </a:spcAft>
              <a:buClr>
                <a:schemeClr val="dk1"/>
              </a:buClr>
              <a:buFont typeface="Arial"/>
              <a:buNone/>
            </a:pPr>
            <a:r>
              <a:rPr lang="ja-JP" sz="1200">
                <a:solidFill>
                  <a:srgbClr val="7F7F7F"/>
                </a:solidFill>
              </a:rPr>
              <a:t>自ら集客を行いパーソナルトレーニングを行う。</a:t>
            </a:r>
            <a:endParaRPr sz="1200">
              <a:solidFill>
                <a:srgbClr val="7F7F7F"/>
              </a:solidFill>
            </a:endParaRPr>
          </a:p>
          <a:p>
            <a:pPr indent="0" lvl="0" marL="0" rtl="0" algn="l">
              <a:lnSpc>
                <a:spcPct val="150000"/>
              </a:lnSpc>
              <a:spcBef>
                <a:spcPts val="0"/>
              </a:spcBef>
              <a:spcAft>
                <a:spcPts val="0"/>
              </a:spcAft>
              <a:buNone/>
            </a:pPr>
            <a:r>
              <a:rPr lang="ja-JP" sz="1200">
                <a:solidFill>
                  <a:srgbClr val="7F7F7F"/>
                </a:solidFill>
              </a:rPr>
              <a:t>20名/月ほど担当し、売上96万円 利益54万円を平均的に記録。タレントやモデルの方のアテンドも実施。</a:t>
            </a:r>
            <a:endParaRPr>
              <a:solidFill>
                <a:srgbClr val="7F7F7F"/>
              </a:solidFill>
            </a:endParaRPr>
          </a:p>
        </p:txBody>
      </p:sp>
      <p:sp>
        <p:nvSpPr>
          <p:cNvPr id="146" name="Google Shape;146;p16"/>
          <p:cNvSpPr txBox="1"/>
          <p:nvPr/>
        </p:nvSpPr>
        <p:spPr>
          <a:xfrm>
            <a:off x="589093" y="5373750"/>
            <a:ext cx="3033600" cy="554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ja-JP">
                <a:solidFill>
                  <a:srgbClr val="2F5496"/>
                </a:solidFill>
                <a:latin typeface="Teko"/>
                <a:ea typeface="Teko"/>
                <a:cs typeface="Teko"/>
                <a:sym typeface="Teko"/>
              </a:rPr>
              <a:t>●●</a:t>
            </a:r>
            <a:r>
              <a:rPr b="1" lang="ja-JP">
                <a:solidFill>
                  <a:srgbClr val="2F5496"/>
                </a:solidFill>
                <a:latin typeface="Teko"/>
                <a:ea typeface="Teko"/>
                <a:cs typeface="Teko"/>
                <a:sym typeface="Teko"/>
              </a:rPr>
              <a:t>大学 ●●</a:t>
            </a:r>
            <a:r>
              <a:rPr b="1" lang="ja-JP">
                <a:solidFill>
                  <a:srgbClr val="2F5496"/>
                </a:solidFill>
                <a:latin typeface="Teko"/>
                <a:ea typeface="Teko"/>
                <a:cs typeface="Teko"/>
                <a:sym typeface="Teko"/>
              </a:rPr>
              <a:t>学部</a:t>
            </a:r>
            <a:endParaRPr b="1">
              <a:solidFill>
                <a:srgbClr val="2F5496"/>
              </a:solidFill>
              <a:latin typeface="Teko"/>
              <a:ea typeface="Teko"/>
              <a:cs typeface="Teko"/>
              <a:sym typeface="Teko"/>
            </a:endParaRPr>
          </a:p>
          <a:p>
            <a:pPr indent="0" lvl="0" marL="0" marR="0" rtl="0" algn="ctr">
              <a:spcBef>
                <a:spcPts val="0"/>
              </a:spcBef>
              <a:spcAft>
                <a:spcPts val="0"/>
              </a:spcAft>
              <a:buNone/>
            </a:pPr>
            <a:r>
              <a:rPr b="1" lang="ja-JP" sz="1400">
                <a:solidFill>
                  <a:srgbClr val="2F5496"/>
                </a:solidFill>
                <a:latin typeface="Teko"/>
                <a:ea typeface="Teko"/>
                <a:cs typeface="Teko"/>
                <a:sym typeface="Teko"/>
              </a:rPr>
              <a:t>渡辺</a:t>
            </a:r>
            <a:r>
              <a:rPr b="1" lang="ja-JP">
                <a:solidFill>
                  <a:srgbClr val="2F5496"/>
                </a:solidFill>
                <a:latin typeface="Teko"/>
                <a:ea typeface="Teko"/>
                <a:cs typeface="Teko"/>
                <a:sym typeface="Teko"/>
              </a:rPr>
              <a:t> </a:t>
            </a:r>
            <a:r>
              <a:rPr b="1" lang="ja-JP" sz="1400">
                <a:solidFill>
                  <a:srgbClr val="2F5496"/>
                </a:solidFill>
                <a:latin typeface="Teko"/>
                <a:ea typeface="Teko"/>
                <a:cs typeface="Teko"/>
                <a:sym typeface="Teko"/>
              </a:rPr>
              <a:t>道太 </a:t>
            </a:r>
            <a:r>
              <a:rPr b="1" lang="ja-JP" sz="1600">
                <a:solidFill>
                  <a:srgbClr val="2F5496"/>
                </a:solidFill>
                <a:latin typeface="Teko"/>
                <a:ea typeface="Teko"/>
                <a:cs typeface="Teko"/>
                <a:sym typeface="Teko"/>
              </a:rPr>
              <a:t>(27)</a:t>
            </a:r>
            <a:endParaRPr b="1" sz="1400">
              <a:solidFill>
                <a:srgbClr val="2F5496"/>
              </a:solidFill>
              <a:latin typeface="Teko"/>
              <a:ea typeface="Teko"/>
              <a:cs typeface="Teko"/>
              <a:sym typeface="Teko"/>
            </a:endParaRPr>
          </a:p>
        </p:txBody>
      </p:sp>
      <p:sp>
        <p:nvSpPr>
          <p:cNvPr id="147" name="Google Shape;147;p16"/>
          <p:cNvSpPr txBox="1"/>
          <p:nvPr>
            <p:ph type="title"/>
          </p:nvPr>
        </p:nvSpPr>
        <p:spPr>
          <a:xfrm>
            <a:off x="703477" y="109650"/>
            <a:ext cx="10939500" cy="395100"/>
          </a:xfrm>
          <a:prstGeom prst="rect">
            <a:avLst/>
          </a:prstGeom>
        </p:spPr>
        <p:txBody>
          <a:bodyPr anchorCtr="0" anchor="ctr" bIns="121900" lIns="121900" spcFirstLastPara="1" rIns="121900" wrap="square" tIns="121900">
            <a:normAutofit fontScale="90000"/>
          </a:bodyPr>
          <a:lstStyle/>
          <a:p>
            <a:pPr indent="0" lvl="0" marL="0" rtl="0" algn="l">
              <a:spcBef>
                <a:spcPts val="0"/>
              </a:spcBef>
              <a:spcAft>
                <a:spcPts val="0"/>
              </a:spcAft>
              <a:buNone/>
            </a:pPr>
            <a:r>
              <a:rPr lang="ja-JP"/>
              <a:t>自己紹介</a:t>
            </a:r>
            <a:r>
              <a:rPr lang="ja-JP"/>
              <a:t>（記入例）</a:t>
            </a:r>
            <a:endParaRPr/>
          </a:p>
        </p:txBody>
      </p:sp>
      <p:pic>
        <p:nvPicPr>
          <p:cNvPr id="148" name="Google Shape;148;p16"/>
          <p:cNvPicPr preferRelativeResize="0"/>
          <p:nvPr/>
        </p:nvPicPr>
        <p:blipFill>
          <a:blip r:embed="rId3">
            <a:alphaModFix/>
          </a:blip>
          <a:stretch>
            <a:fillRect/>
          </a:stretch>
        </p:blipFill>
        <p:spPr>
          <a:xfrm>
            <a:off x="589100" y="1172987"/>
            <a:ext cx="3033600" cy="4044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テーマ">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テーマ">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